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17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  <p:sldMasterId id="2147483698" r:id="rId5"/>
  </p:sldMasterIdLst>
  <p:notesMasterIdLst>
    <p:notesMasterId r:id="rId28"/>
  </p:notesMasterIdLst>
  <p:handoutMasterIdLst>
    <p:handoutMasterId r:id="rId29"/>
  </p:handoutMasterIdLst>
  <p:sldIdLst>
    <p:sldId id="309" r:id="rId6"/>
    <p:sldId id="310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1" r:id="rId21"/>
    <p:sldId id="342" r:id="rId22"/>
    <p:sldId id="343" r:id="rId23"/>
    <p:sldId id="264" r:id="rId24"/>
    <p:sldId id="267" r:id="rId25"/>
    <p:sldId id="271" r:id="rId26"/>
    <p:sldId id="308" r:id="rId27"/>
  </p:sldIdLst>
  <p:sldSz cx="9144000" cy="6858000" type="screen4x3"/>
  <p:notesSz cx="6934200" cy="9220200"/>
  <p:defaultTextStyle>
    <a:defPPr>
      <a:defRPr lang="es-ES_trad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ve.com#xescudero@hotmail.com" initials="l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0" autoAdjust="0"/>
    <p:restoredTop sz="96198" autoAdjust="0"/>
  </p:normalViewPr>
  <p:slideViewPr>
    <p:cSldViewPr snapToGrid="0" snapToObjects="1">
      <p:cViewPr varScale="1">
        <p:scale>
          <a:sx n="65" d="100"/>
          <a:sy n="65" d="100"/>
        </p:scale>
        <p:origin x="720" y="40"/>
      </p:cViewPr>
      <p:guideLst>
        <p:guide orient="horz" pos="61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85E56D-B110-264D-809A-682FFEAFA2FD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272D89A1-B5DA-9E43-BCB0-D03EDDADE914}">
      <dgm:prSet phldrT="[Texto]" custT="1"/>
      <dgm:spPr/>
      <dgm:t>
        <a:bodyPr/>
        <a:lstStyle/>
        <a:p>
          <a:r>
            <a:rPr lang="es-ES_tradnl" sz="1400" dirty="0"/>
            <a:t>Monitoreo del negocio</a:t>
          </a:r>
        </a:p>
      </dgm:t>
    </dgm:pt>
    <dgm:pt modelId="{8B268583-CC2A-CD4E-8451-5B58D086AA0A}" type="parTrans" cxnId="{4B55282E-34F7-D941-AADB-0FC6ED7B42DC}">
      <dgm:prSet/>
      <dgm:spPr/>
      <dgm:t>
        <a:bodyPr/>
        <a:lstStyle/>
        <a:p>
          <a:endParaRPr lang="es-ES_tradnl" sz="2000"/>
        </a:p>
      </dgm:t>
    </dgm:pt>
    <dgm:pt modelId="{013F2B29-952D-7043-AC0A-FFA67333E00E}" type="sibTrans" cxnId="{4B55282E-34F7-D941-AADB-0FC6ED7B42DC}">
      <dgm:prSet/>
      <dgm:spPr/>
      <dgm:t>
        <a:bodyPr/>
        <a:lstStyle/>
        <a:p>
          <a:endParaRPr lang="es-ES_tradnl" sz="2000"/>
        </a:p>
      </dgm:t>
    </dgm:pt>
    <dgm:pt modelId="{AB6653B2-A1AA-0148-AE9B-EDA253D59303}">
      <dgm:prSet phldrT="[Texto]" custT="1"/>
      <dgm:spPr/>
      <dgm:t>
        <a:bodyPr/>
        <a:lstStyle/>
        <a:p>
          <a:r>
            <a:rPr lang="es-ES_tradnl" sz="1400" dirty="0"/>
            <a:t>Business Insights</a:t>
          </a:r>
        </a:p>
      </dgm:t>
    </dgm:pt>
    <dgm:pt modelId="{43CD4188-C9D2-4B47-80CA-110400873FAA}" type="parTrans" cxnId="{CDE40DC9-1DD7-784B-8B9F-178B8BBC78F3}">
      <dgm:prSet/>
      <dgm:spPr/>
      <dgm:t>
        <a:bodyPr/>
        <a:lstStyle/>
        <a:p>
          <a:endParaRPr lang="es-ES_tradnl" sz="2000"/>
        </a:p>
      </dgm:t>
    </dgm:pt>
    <dgm:pt modelId="{D9E76947-38FF-BB49-993A-59DDAA08E73C}" type="sibTrans" cxnId="{CDE40DC9-1DD7-784B-8B9F-178B8BBC78F3}">
      <dgm:prSet/>
      <dgm:spPr/>
      <dgm:t>
        <a:bodyPr/>
        <a:lstStyle/>
        <a:p>
          <a:endParaRPr lang="es-ES_tradnl" sz="2000"/>
        </a:p>
      </dgm:t>
    </dgm:pt>
    <dgm:pt modelId="{E9102CF4-2341-A44C-AD26-35AACEC235A0}">
      <dgm:prSet phldrT="[Texto]" custT="1"/>
      <dgm:spPr/>
      <dgm:t>
        <a:bodyPr/>
        <a:lstStyle/>
        <a:p>
          <a:r>
            <a:rPr lang="es-ES_tradnl" sz="1400" dirty="0"/>
            <a:t>Optimización</a:t>
          </a:r>
          <a:r>
            <a:rPr lang="es-ES" sz="1400" dirty="0"/>
            <a:t> del negocio</a:t>
          </a:r>
          <a:endParaRPr lang="es-ES_tradnl" sz="1400" dirty="0"/>
        </a:p>
      </dgm:t>
    </dgm:pt>
    <dgm:pt modelId="{0840CEE9-DE4E-E943-9343-FE2177C2B7AA}" type="parTrans" cxnId="{0A6E73D0-E350-3B4F-A88F-87C937812728}">
      <dgm:prSet/>
      <dgm:spPr/>
      <dgm:t>
        <a:bodyPr/>
        <a:lstStyle/>
        <a:p>
          <a:endParaRPr lang="es-ES_tradnl" sz="2000"/>
        </a:p>
      </dgm:t>
    </dgm:pt>
    <dgm:pt modelId="{888277D4-9EBD-6847-9B81-3F378BF93E6F}" type="sibTrans" cxnId="{0A6E73D0-E350-3B4F-A88F-87C937812728}">
      <dgm:prSet/>
      <dgm:spPr/>
      <dgm:t>
        <a:bodyPr/>
        <a:lstStyle/>
        <a:p>
          <a:endParaRPr lang="es-ES_tradnl" sz="2000"/>
        </a:p>
      </dgm:t>
    </dgm:pt>
    <dgm:pt modelId="{0018EAAA-498F-114E-907B-46724719EBC9}">
      <dgm:prSet phldrT="[Texto]" custT="1"/>
      <dgm:spPr/>
      <dgm:t>
        <a:bodyPr/>
        <a:lstStyle/>
        <a:p>
          <a:r>
            <a:rPr lang="es-ES_tradnl" sz="1400" dirty="0"/>
            <a:t>Monetización</a:t>
          </a:r>
          <a:r>
            <a:rPr lang="es-ES" sz="1400" dirty="0"/>
            <a:t> de los datos</a:t>
          </a:r>
          <a:endParaRPr lang="es-ES_tradnl" sz="1400" dirty="0"/>
        </a:p>
      </dgm:t>
    </dgm:pt>
    <dgm:pt modelId="{B8D7F035-728F-1647-96E2-BE837FA9D649}" type="parTrans" cxnId="{27625973-259D-DD4A-8B19-8DACC8D8076C}">
      <dgm:prSet/>
      <dgm:spPr/>
      <dgm:t>
        <a:bodyPr/>
        <a:lstStyle/>
        <a:p>
          <a:endParaRPr lang="es-ES_tradnl" sz="2000"/>
        </a:p>
      </dgm:t>
    </dgm:pt>
    <dgm:pt modelId="{3E3CAA5E-1444-9446-8949-587116D64F08}" type="sibTrans" cxnId="{27625973-259D-DD4A-8B19-8DACC8D8076C}">
      <dgm:prSet/>
      <dgm:spPr/>
      <dgm:t>
        <a:bodyPr/>
        <a:lstStyle/>
        <a:p>
          <a:endParaRPr lang="es-ES_tradnl" sz="2000"/>
        </a:p>
      </dgm:t>
    </dgm:pt>
    <dgm:pt modelId="{49B71910-88F1-B943-B183-1EF4B1C2B426}">
      <dgm:prSet phldrT="[Texto]" custT="1"/>
      <dgm:spPr/>
      <dgm:t>
        <a:bodyPr/>
        <a:lstStyle/>
        <a:p>
          <a:r>
            <a:rPr lang="es-ES_tradnl" sz="1400" dirty="0"/>
            <a:t>Metamorfosis del negocio</a:t>
          </a:r>
        </a:p>
      </dgm:t>
    </dgm:pt>
    <dgm:pt modelId="{F226BF34-1131-E54F-BB2C-82ED5711F41A}" type="parTrans" cxnId="{F9936D13-B25C-A24F-B81F-C2875500ED73}">
      <dgm:prSet/>
      <dgm:spPr/>
      <dgm:t>
        <a:bodyPr/>
        <a:lstStyle/>
        <a:p>
          <a:endParaRPr lang="es-ES_tradnl" sz="2000"/>
        </a:p>
      </dgm:t>
    </dgm:pt>
    <dgm:pt modelId="{495F3B31-54E2-0342-B5E7-94FC947F6197}" type="sibTrans" cxnId="{F9936D13-B25C-A24F-B81F-C2875500ED73}">
      <dgm:prSet/>
      <dgm:spPr/>
      <dgm:t>
        <a:bodyPr/>
        <a:lstStyle/>
        <a:p>
          <a:endParaRPr lang="es-ES_tradnl" sz="2000"/>
        </a:p>
      </dgm:t>
    </dgm:pt>
    <dgm:pt modelId="{27F12A68-50D8-784D-BDC2-609898FCEAA5}">
      <dgm:prSet phldrT="[Texto]" custT="1"/>
      <dgm:spPr/>
      <dgm:t>
        <a:bodyPr/>
        <a:lstStyle/>
        <a:p>
          <a:r>
            <a:rPr lang="es-ES_tradnl" sz="1000" dirty="0"/>
            <a:t>Integrar insights y recomendaciones a los procesos de negocio existentes</a:t>
          </a:r>
        </a:p>
      </dgm:t>
    </dgm:pt>
    <dgm:pt modelId="{8B7FD9E6-4B61-6A4C-8182-B5A4B5B45D51}" type="parTrans" cxnId="{8CF7CBBF-AE1A-7F45-A65A-827D0384C8CF}">
      <dgm:prSet/>
      <dgm:spPr/>
      <dgm:t>
        <a:bodyPr/>
        <a:lstStyle/>
        <a:p>
          <a:endParaRPr lang="es-ES_tradnl" sz="2000"/>
        </a:p>
      </dgm:t>
    </dgm:pt>
    <dgm:pt modelId="{98DB629A-C0E2-4245-A5A9-83AEDFAB325E}" type="sibTrans" cxnId="{8CF7CBBF-AE1A-7F45-A65A-827D0384C8CF}">
      <dgm:prSet/>
      <dgm:spPr/>
      <dgm:t>
        <a:bodyPr/>
        <a:lstStyle/>
        <a:p>
          <a:endParaRPr lang="es-ES_tradnl" sz="2000"/>
        </a:p>
      </dgm:t>
    </dgm:pt>
    <dgm:pt modelId="{8C6080AD-9DE5-014C-9815-B2B149EE0051}">
      <dgm:prSet phldrT="[Texto]" custT="1"/>
      <dgm:spPr/>
      <dgm:t>
        <a:bodyPr/>
        <a:lstStyle/>
        <a:p>
          <a:r>
            <a:rPr lang="es-ES" sz="1000" dirty="0"/>
            <a:t>Utilización de análisis para optimizar las operaciones del negocio</a:t>
          </a:r>
        </a:p>
      </dgm:t>
    </dgm:pt>
    <dgm:pt modelId="{65C9CAA8-9585-014F-A562-F890BB1404ED}" type="parTrans" cxnId="{ED80390F-553B-7A4A-96AD-63D34A25F653}">
      <dgm:prSet/>
      <dgm:spPr/>
      <dgm:t>
        <a:bodyPr/>
        <a:lstStyle/>
        <a:p>
          <a:endParaRPr lang="es-ES_tradnl" sz="2000"/>
        </a:p>
      </dgm:t>
    </dgm:pt>
    <dgm:pt modelId="{F4EF81D7-BB5E-2442-8B82-BEBC06978C9B}" type="sibTrans" cxnId="{ED80390F-553B-7A4A-96AD-63D34A25F653}">
      <dgm:prSet/>
      <dgm:spPr/>
      <dgm:t>
        <a:bodyPr/>
        <a:lstStyle/>
        <a:p>
          <a:endParaRPr lang="es-ES_tradnl" sz="2000"/>
        </a:p>
      </dgm:t>
    </dgm:pt>
    <dgm:pt modelId="{A01716EA-8BFA-4140-A7A0-DA02BEEA27C0}">
      <dgm:prSet phldrT="[Texto]" custT="1"/>
      <dgm:spPr/>
      <dgm:t>
        <a:bodyPr/>
        <a:lstStyle/>
        <a:p>
          <a:r>
            <a:rPr lang="es-ES_tradnl" sz="1000" dirty="0"/>
            <a:t>Generación</a:t>
          </a:r>
          <a:r>
            <a:rPr lang="es-ES" sz="1000" dirty="0"/>
            <a:t> de nuevas oportunidades</a:t>
          </a:r>
          <a:endParaRPr lang="es-ES_tradnl" sz="1000" dirty="0"/>
        </a:p>
      </dgm:t>
    </dgm:pt>
    <dgm:pt modelId="{9A5AC626-9C17-A14B-AEDF-F53F7277FEE4}" type="parTrans" cxnId="{90A49065-5FCD-8544-8D18-C1855AD6AA52}">
      <dgm:prSet/>
      <dgm:spPr/>
      <dgm:t>
        <a:bodyPr/>
        <a:lstStyle/>
        <a:p>
          <a:endParaRPr lang="es-ES_tradnl" sz="2000"/>
        </a:p>
      </dgm:t>
    </dgm:pt>
    <dgm:pt modelId="{3B1D4BE5-1EC5-9F4A-AAC3-3F5C932F8775}" type="sibTrans" cxnId="{90A49065-5FCD-8544-8D18-C1855AD6AA52}">
      <dgm:prSet/>
      <dgm:spPr/>
      <dgm:t>
        <a:bodyPr/>
        <a:lstStyle/>
        <a:p>
          <a:endParaRPr lang="es-ES_tradnl" sz="2000"/>
        </a:p>
      </dgm:t>
    </dgm:pt>
    <dgm:pt modelId="{A386F975-31EA-0C44-AB31-DEADFDDC6367}">
      <dgm:prSet phldrT="[Texto]" custT="1"/>
      <dgm:spPr/>
      <dgm:t>
        <a:bodyPr/>
        <a:lstStyle/>
        <a:p>
          <a:r>
            <a:rPr lang="es-ES_tradnl" sz="1000" dirty="0"/>
            <a:t>Utilizar los insights de los clientes y productos para moverse a nuevos mercados</a:t>
          </a:r>
        </a:p>
      </dgm:t>
    </dgm:pt>
    <dgm:pt modelId="{5C8769AF-266C-6243-AD23-21540F4D6169}" type="parTrans" cxnId="{6E290681-D3C5-5843-98B9-70BF4396ED21}">
      <dgm:prSet/>
      <dgm:spPr/>
      <dgm:t>
        <a:bodyPr/>
        <a:lstStyle/>
        <a:p>
          <a:endParaRPr lang="es-ES_tradnl" sz="2000"/>
        </a:p>
      </dgm:t>
    </dgm:pt>
    <dgm:pt modelId="{B6FC84A4-5E64-0247-9C0A-292B3C56E212}" type="sibTrans" cxnId="{6E290681-D3C5-5843-98B9-70BF4396ED21}">
      <dgm:prSet/>
      <dgm:spPr/>
      <dgm:t>
        <a:bodyPr/>
        <a:lstStyle/>
        <a:p>
          <a:endParaRPr lang="es-ES_tradnl" sz="2000"/>
        </a:p>
      </dgm:t>
    </dgm:pt>
    <dgm:pt modelId="{B7A5E73E-7AB7-5B46-8631-D48B771E53C0}" type="pres">
      <dgm:prSet presAssocID="{7785E56D-B110-264D-809A-682FFEAFA2FD}" presName="arrowDiagram" presStyleCnt="0">
        <dgm:presLayoutVars>
          <dgm:chMax val="5"/>
          <dgm:dir/>
          <dgm:resizeHandles val="exact"/>
        </dgm:presLayoutVars>
      </dgm:prSet>
      <dgm:spPr/>
    </dgm:pt>
    <dgm:pt modelId="{40E6BAEB-1B17-FC4D-BD6E-078FE9E32800}" type="pres">
      <dgm:prSet presAssocID="{7785E56D-B110-264D-809A-682FFEAFA2FD}" presName="arrow" presStyleLbl="bgShp" presStyleIdx="0" presStyleCnt="1" custLinFactNeighborX="-462" custLinFactNeighborY="249"/>
      <dgm:spPr/>
    </dgm:pt>
    <dgm:pt modelId="{E35DB068-D94F-764B-942C-CF92E1A11AE1}" type="pres">
      <dgm:prSet presAssocID="{7785E56D-B110-264D-809A-682FFEAFA2FD}" presName="arrowDiagram5" presStyleCnt="0"/>
      <dgm:spPr/>
    </dgm:pt>
    <dgm:pt modelId="{C256358B-9B4D-9E45-8F01-5073E3081448}" type="pres">
      <dgm:prSet presAssocID="{272D89A1-B5DA-9E43-BCB0-D03EDDADE914}" presName="bullet5a" presStyleLbl="node1" presStyleIdx="0" presStyleCnt="5"/>
      <dgm:spPr/>
    </dgm:pt>
    <dgm:pt modelId="{1449E919-83A9-2847-B28C-CD462AEB351C}" type="pres">
      <dgm:prSet presAssocID="{272D89A1-B5DA-9E43-BCB0-D03EDDADE914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247BA5-89A7-6A4B-A9D0-5F58A3B3F5D7}" type="pres">
      <dgm:prSet presAssocID="{AB6653B2-A1AA-0148-AE9B-EDA253D59303}" presName="bullet5b" presStyleLbl="node1" presStyleIdx="1" presStyleCnt="5"/>
      <dgm:spPr/>
    </dgm:pt>
    <dgm:pt modelId="{84AF296A-9EF1-C04F-B903-B5633E2AA105}" type="pres">
      <dgm:prSet presAssocID="{AB6653B2-A1AA-0148-AE9B-EDA253D59303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FD1BAD3-D363-C948-9330-ACE65CAC2C14}" type="pres">
      <dgm:prSet presAssocID="{E9102CF4-2341-A44C-AD26-35AACEC235A0}" presName="bullet5c" presStyleLbl="node1" presStyleIdx="2" presStyleCnt="5"/>
      <dgm:spPr/>
    </dgm:pt>
    <dgm:pt modelId="{7682FD96-14D8-5249-A914-3CD13BEAC820}" type="pres">
      <dgm:prSet presAssocID="{E9102CF4-2341-A44C-AD26-35AACEC235A0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87A6FE6-AD6A-F042-A7DA-1B028F9C6044}" type="pres">
      <dgm:prSet presAssocID="{0018EAAA-498F-114E-907B-46724719EBC9}" presName="bullet5d" presStyleLbl="node1" presStyleIdx="3" presStyleCnt="5"/>
      <dgm:spPr/>
    </dgm:pt>
    <dgm:pt modelId="{79615914-62D1-204F-AB84-DD6EBB3EBAE0}" type="pres">
      <dgm:prSet presAssocID="{0018EAAA-498F-114E-907B-46724719EBC9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3018377-DD7E-E449-BE24-C355BCF1B6C6}" type="pres">
      <dgm:prSet presAssocID="{49B71910-88F1-B943-B183-1EF4B1C2B426}" presName="bullet5e" presStyleLbl="node1" presStyleIdx="4" presStyleCnt="5"/>
      <dgm:spPr/>
    </dgm:pt>
    <dgm:pt modelId="{571653D4-022F-3F4D-8043-C1B7165E63C8}" type="pres">
      <dgm:prSet presAssocID="{49B71910-88F1-B943-B183-1EF4B1C2B426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E290681-D3C5-5843-98B9-70BF4396ED21}" srcId="{49B71910-88F1-B943-B183-1EF4B1C2B426}" destId="{A386F975-31EA-0C44-AB31-DEADFDDC6367}" srcOrd="0" destOrd="0" parTransId="{5C8769AF-266C-6243-AD23-21540F4D6169}" sibTransId="{B6FC84A4-5E64-0247-9C0A-292B3C56E212}"/>
    <dgm:cxn modelId="{0333E440-2181-4A11-9781-E1E778A22583}" type="presOf" srcId="{A386F975-31EA-0C44-AB31-DEADFDDC6367}" destId="{571653D4-022F-3F4D-8043-C1B7165E63C8}" srcOrd="0" destOrd="1" presId="urn:microsoft.com/office/officeart/2005/8/layout/arrow2"/>
    <dgm:cxn modelId="{90A49065-5FCD-8544-8D18-C1855AD6AA52}" srcId="{0018EAAA-498F-114E-907B-46724719EBC9}" destId="{A01716EA-8BFA-4140-A7A0-DA02BEEA27C0}" srcOrd="0" destOrd="0" parTransId="{9A5AC626-9C17-A14B-AEDF-F53F7277FEE4}" sibTransId="{3B1D4BE5-1EC5-9F4A-AAC3-3F5C932F8775}"/>
    <dgm:cxn modelId="{CDE40DC9-1DD7-784B-8B9F-178B8BBC78F3}" srcId="{7785E56D-B110-264D-809A-682FFEAFA2FD}" destId="{AB6653B2-A1AA-0148-AE9B-EDA253D59303}" srcOrd="1" destOrd="0" parTransId="{43CD4188-C9D2-4B47-80CA-110400873FAA}" sibTransId="{D9E76947-38FF-BB49-993A-59DDAA08E73C}"/>
    <dgm:cxn modelId="{AA08BCF8-4137-4191-B216-3A628B1422D0}" type="presOf" srcId="{272D89A1-B5DA-9E43-BCB0-D03EDDADE914}" destId="{1449E919-83A9-2847-B28C-CD462AEB351C}" srcOrd="0" destOrd="0" presId="urn:microsoft.com/office/officeart/2005/8/layout/arrow2"/>
    <dgm:cxn modelId="{4B55282E-34F7-D941-AADB-0FC6ED7B42DC}" srcId="{7785E56D-B110-264D-809A-682FFEAFA2FD}" destId="{272D89A1-B5DA-9E43-BCB0-D03EDDADE914}" srcOrd="0" destOrd="0" parTransId="{8B268583-CC2A-CD4E-8451-5B58D086AA0A}" sibTransId="{013F2B29-952D-7043-AC0A-FFA67333E00E}"/>
    <dgm:cxn modelId="{76C9F82A-069C-411D-A229-7FDE06370EF8}" type="presOf" srcId="{A01716EA-8BFA-4140-A7A0-DA02BEEA27C0}" destId="{79615914-62D1-204F-AB84-DD6EBB3EBAE0}" srcOrd="0" destOrd="1" presId="urn:microsoft.com/office/officeart/2005/8/layout/arrow2"/>
    <dgm:cxn modelId="{27625973-259D-DD4A-8B19-8DACC8D8076C}" srcId="{7785E56D-B110-264D-809A-682FFEAFA2FD}" destId="{0018EAAA-498F-114E-907B-46724719EBC9}" srcOrd="3" destOrd="0" parTransId="{B8D7F035-728F-1647-96E2-BE837FA9D649}" sibTransId="{3E3CAA5E-1444-9446-8949-587116D64F08}"/>
    <dgm:cxn modelId="{71BBB291-0DB3-4F83-BCD6-E32A39F557B2}" type="presOf" srcId="{0018EAAA-498F-114E-907B-46724719EBC9}" destId="{79615914-62D1-204F-AB84-DD6EBB3EBAE0}" srcOrd="0" destOrd="0" presId="urn:microsoft.com/office/officeart/2005/8/layout/arrow2"/>
    <dgm:cxn modelId="{ED80390F-553B-7A4A-96AD-63D34A25F653}" srcId="{E9102CF4-2341-A44C-AD26-35AACEC235A0}" destId="{8C6080AD-9DE5-014C-9815-B2B149EE0051}" srcOrd="0" destOrd="0" parTransId="{65C9CAA8-9585-014F-A562-F890BB1404ED}" sibTransId="{F4EF81D7-BB5E-2442-8B82-BEBC06978C9B}"/>
    <dgm:cxn modelId="{CE902E1B-803E-409E-BAAA-473F7ED05442}" type="presOf" srcId="{AB6653B2-A1AA-0148-AE9B-EDA253D59303}" destId="{84AF296A-9EF1-C04F-B903-B5633E2AA105}" srcOrd="0" destOrd="0" presId="urn:microsoft.com/office/officeart/2005/8/layout/arrow2"/>
    <dgm:cxn modelId="{AC6979C4-421D-4ED0-B299-EFD0EAD7C2D1}" type="presOf" srcId="{7785E56D-B110-264D-809A-682FFEAFA2FD}" destId="{B7A5E73E-7AB7-5B46-8631-D48B771E53C0}" srcOrd="0" destOrd="0" presId="urn:microsoft.com/office/officeart/2005/8/layout/arrow2"/>
    <dgm:cxn modelId="{F9936D13-B25C-A24F-B81F-C2875500ED73}" srcId="{7785E56D-B110-264D-809A-682FFEAFA2FD}" destId="{49B71910-88F1-B943-B183-1EF4B1C2B426}" srcOrd="4" destOrd="0" parTransId="{F226BF34-1131-E54F-BB2C-82ED5711F41A}" sibTransId="{495F3B31-54E2-0342-B5E7-94FC947F6197}"/>
    <dgm:cxn modelId="{82DFE9D7-EBA5-426C-89BF-9ED109221F0F}" type="presOf" srcId="{E9102CF4-2341-A44C-AD26-35AACEC235A0}" destId="{7682FD96-14D8-5249-A914-3CD13BEAC820}" srcOrd="0" destOrd="0" presId="urn:microsoft.com/office/officeart/2005/8/layout/arrow2"/>
    <dgm:cxn modelId="{0A6E73D0-E350-3B4F-A88F-87C937812728}" srcId="{7785E56D-B110-264D-809A-682FFEAFA2FD}" destId="{E9102CF4-2341-A44C-AD26-35AACEC235A0}" srcOrd="2" destOrd="0" parTransId="{0840CEE9-DE4E-E943-9343-FE2177C2B7AA}" sibTransId="{888277D4-9EBD-6847-9B81-3F378BF93E6F}"/>
    <dgm:cxn modelId="{575D62AA-EC56-46E7-ADD8-2754127B4DFD}" type="presOf" srcId="{27F12A68-50D8-784D-BDC2-609898FCEAA5}" destId="{84AF296A-9EF1-C04F-B903-B5633E2AA105}" srcOrd="0" destOrd="1" presId="urn:microsoft.com/office/officeart/2005/8/layout/arrow2"/>
    <dgm:cxn modelId="{8CF7CBBF-AE1A-7F45-A65A-827D0384C8CF}" srcId="{AB6653B2-A1AA-0148-AE9B-EDA253D59303}" destId="{27F12A68-50D8-784D-BDC2-609898FCEAA5}" srcOrd="0" destOrd="0" parTransId="{8B7FD9E6-4B61-6A4C-8182-B5A4B5B45D51}" sibTransId="{98DB629A-C0E2-4245-A5A9-83AEDFAB325E}"/>
    <dgm:cxn modelId="{0E95FEEC-0263-4304-88BF-6F75BE68F954}" type="presOf" srcId="{49B71910-88F1-B943-B183-1EF4B1C2B426}" destId="{571653D4-022F-3F4D-8043-C1B7165E63C8}" srcOrd="0" destOrd="0" presId="urn:microsoft.com/office/officeart/2005/8/layout/arrow2"/>
    <dgm:cxn modelId="{53F39FB5-775F-4F22-A127-AA3E77F2D5C9}" type="presOf" srcId="{8C6080AD-9DE5-014C-9815-B2B149EE0051}" destId="{7682FD96-14D8-5249-A914-3CD13BEAC820}" srcOrd="0" destOrd="1" presId="urn:microsoft.com/office/officeart/2005/8/layout/arrow2"/>
    <dgm:cxn modelId="{8383EB4D-ED4B-447D-B8AC-141E67F7BBB6}" type="presParOf" srcId="{B7A5E73E-7AB7-5B46-8631-D48B771E53C0}" destId="{40E6BAEB-1B17-FC4D-BD6E-078FE9E32800}" srcOrd="0" destOrd="0" presId="urn:microsoft.com/office/officeart/2005/8/layout/arrow2"/>
    <dgm:cxn modelId="{EE3A9185-A9C4-41A2-ACC4-FE9147D025C6}" type="presParOf" srcId="{B7A5E73E-7AB7-5B46-8631-D48B771E53C0}" destId="{E35DB068-D94F-764B-942C-CF92E1A11AE1}" srcOrd="1" destOrd="0" presId="urn:microsoft.com/office/officeart/2005/8/layout/arrow2"/>
    <dgm:cxn modelId="{889BE47C-2112-4A72-ADDA-A4AAA1F0FDDD}" type="presParOf" srcId="{E35DB068-D94F-764B-942C-CF92E1A11AE1}" destId="{C256358B-9B4D-9E45-8F01-5073E3081448}" srcOrd="0" destOrd="0" presId="urn:microsoft.com/office/officeart/2005/8/layout/arrow2"/>
    <dgm:cxn modelId="{ED856CE4-F83B-47B7-9B40-2F2B26357BAA}" type="presParOf" srcId="{E35DB068-D94F-764B-942C-CF92E1A11AE1}" destId="{1449E919-83A9-2847-B28C-CD462AEB351C}" srcOrd="1" destOrd="0" presId="urn:microsoft.com/office/officeart/2005/8/layout/arrow2"/>
    <dgm:cxn modelId="{F9D4E5E6-A19E-4BBE-B9D7-CC4BA94DCAA3}" type="presParOf" srcId="{E35DB068-D94F-764B-942C-CF92E1A11AE1}" destId="{14247BA5-89A7-6A4B-A9D0-5F58A3B3F5D7}" srcOrd="2" destOrd="0" presId="urn:microsoft.com/office/officeart/2005/8/layout/arrow2"/>
    <dgm:cxn modelId="{8C034771-70BF-4713-AE0F-6FA6BC900753}" type="presParOf" srcId="{E35DB068-D94F-764B-942C-CF92E1A11AE1}" destId="{84AF296A-9EF1-C04F-B903-B5633E2AA105}" srcOrd="3" destOrd="0" presId="urn:microsoft.com/office/officeart/2005/8/layout/arrow2"/>
    <dgm:cxn modelId="{DA71299F-1598-4152-B707-915AAE522282}" type="presParOf" srcId="{E35DB068-D94F-764B-942C-CF92E1A11AE1}" destId="{AFD1BAD3-D363-C948-9330-ACE65CAC2C14}" srcOrd="4" destOrd="0" presId="urn:microsoft.com/office/officeart/2005/8/layout/arrow2"/>
    <dgm:cxn modelId="{C15BA598-35E3-4956-8661-CADCC9670210}" type="presParOf" srcId="{E35DB068-D94F-764B-942C-CF92E1A11AE1}" destId="{7682FD96-14D8-5249-A914-3CD13BEAC820}" srcOrd="5" destOrd="0" presId="urn:microsoft.com/office/officeart/2005/8/layout/arrow2"/>
    <dgm:cxn modelId="{17B15155-3E7E-4E92-B20B-C9A33DA22303}" type="presParOf" srcId="{E35DB068-D94F-764B-942C-CF92E1A11AE1}" destId="{F87A6FE6-AD6A-F042-A7DA-1B028F9C6044}" srcOrd="6" destOrd="0" presId="urn:microsoft.com/office/officeart/2005/8/layout/arrow2"/>
    <dgm:cxn modelId="{64F7B7CB-1BC7-47C1-B215-DEDE239BDA59}" type="presParOf" srcId="{E35DB068-D94F-764B-942C-CF92E1A11AE1}" destId="{79615914-62D1-204F-AB84-DD6EBB3EBAE0}" srcOrd="7" destOrd="0" presId="urn:microsoft.com/office/officeart/2005/8/layout/arrow2"/>
    <dgm:cxn modelId="{7D0B3EE7-9591-425D-9387-F28A93DC2A9E}" type="presParOf" srcId="{E35DB068-D94F-764B-942C-CF92E1A11AE1}" destId="{A3018377-DD7E-E449-BE24-C355BCF1B6C6}" srcOrd="8" destOrd="0" presId="urn:microsoft.com/office/officeart/2005/8/layout/arrow2"/>
    <dgm:cxn modelId="{7EC88D0A-6876-46FA-AB4D-A8E47395FB3F}" type="presParOf" srcId="{E35DB068-D94F-764B-942C-CF92E1A11AE1}" destId="{571653D4-022F-3F4D-8043-C1B7165E63C8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4B3EF1-0B5D-0943-9D4C-327F5EF21D5B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FAF4DE25-A333-1441-92E0-A4EA0533E071}">
      <dgm:prSet phldrT="[Texto]"/>
      <dgm:spPr/>
      <dgm:t>
        <a:bodyPr/>
        <a:lstStyle/>
        <a:p>
          <a:r>
            <a:rPr lang="es-ES_tradnl" dirty="0"/>
            <a:t>No hay capacidades de Big Data</a:t>
          </a:r>
        </a:p>
      </dgm:t>
    </dgm:pt>
    <dgm:pt modelId="{032824F9-C076-A24F-B10E-C970572860B7}" type="parTrans" cxnId="{0B01CDFB-8EDF-604F-9C29-4EE2598BD552}">
      <dgm:prSet/>
      <dgm:spPr/>
      <dgm:t>
        <a:bodyPr/>
        <a:lstStyle/>
        <a:p>
          <a:endParaRPr lang="es-ES_tradnl"/>
        </a:p>
      </dgm:t>
    </dgm:pt>
    <dgm:pt modelId="{A9579D1E-7B62-0E4B-B1C1-821CF2814BBC}" type="sibTrans" cxnId="{0B01CDFB-8EDF-604F-9C29-4EE2598BD552}">
      <dgm:prSet/>
      <dgm:spPr/>
      <dgm:t>
        <a:bodyPr/>
        <a:lstStyle/>
        <a:p>
          <a:endParaRPr lang="es-ES_tradnl"/>
        </a:p>
      </dgm:t>
    </dgm:pt>
    <dgm:pt modelId="{D01DA607-9B90-144B-A725-D6C916325ADB}">
      <dgm:prSet phldrT="[Texto]"/>
      <dgm:spPr/>
      <dgm:t>
        <a:bodyPr/>
        <a:lstStyle/>
        <a:p>
          <a:r>
            <a:rPr lang="es-ES_tradnl" dirty="0"/>
            <a:t>Uso de Big Data para predecir salidas y ajustar procesos</a:t>
          </a:r>
        </a:p>
      </dgm:t>
    </dgm:pt>
    <dgm:pt modelId="{661ECF23-9748-4C40-BC92-95C8B633994C}" type="parTrans" cxnId="{1A07D4C2-D252-BE4F-AF83-8625659F1C7D}">
      <dgm:prSet/>
      <dgm:spPr/>
      <dgm:t>
        <a:bodyPr/>
        <a:lstStyle/>
        <a:p>
          <a:endParaRPr lang="es-ES_tradnl"/>
        </a:p>
      </dgm:t>
    </dgm:pt>
    <dgm:pt modelId="{50F63F42-0CC0-B94A-936D-B8138B0D74CB}" type="sibTrans" cxnId="{1A07D4C2-D252-BE4F-AF83-8625659F1C7D}">
      <dgm:prSet/>
      <dgm:spPr/>
      <dgm:t>
        <a:bodyPr/>
        <a:lstStyle/>
        <a:p>
          <a:endParaRPr lang="es-ES_tradnl"/>
        </a:p>
      </dgm:t>
    </dgm:pt>
    <dgm:pt modelId="{622EC295-45A5-544E-904D-A72EB81AB8FC}">
      <dgm:prSet phldrT="[Texto]"/>
      <dgm:spPr/>
      <dgm:t>
        <a:bodyPr/>
        <a:lstStyle/>
        <a:p>
          <a:r>
            <a:rPr lang="es-ES_tradnl" dirty="0"/>
            <a:t>Buscar casos de uso significativos de Big Data</a:t>
          </a:r>
        </a:p>
      </dgm:t>
    </dgm:pt>
    <dgm:pt modelId="{8FFA8774-2A45-4B44-B4F3-5E32C00EABE7}" type="parTrans" cxnId="{E012B35E-3CDF-9B42-BF43-ED8DF9C3216F}">
      <dgm:prSet/>
      <dgm:spPr/>
      <dgm:t>
        <a:bodyPr/>
        <a:lstStyle/>
        <a:p>
          <a:endParaRPr lang="es-ES_tradnl"/>
        </a:p>
      </dgm:t>
    </dgm:pt>
    <dgm:pt modelId="{AC522435-81B1-F743-93E3-6D3048ADABCC}" type="sibTrans" cxnId="{E012B35E-3CDF-9B42-BF43-ED8DF9C3216F}">
      <dgm:prSet/>
      <dgm:spPr/>
      <dgm:t>
        <a:bodyPr/>
        <a:lstStyle/>
        <a:p>
          <a:endParaRPr lang="es-ES_tradnl"/>
        </a:p>
      </dgm:t>
    </dgm:pt>
    <dgm:pt modelId="{61FD7661-8056-8046-AA67-20102FE36B62}">
      <dgm:prSet phldrT="[Texto]"/>
      <dgm:spPr/>
      <dgm:t>
        <a:bodyPr/>
        <a:lstStyle/>
        <a:p>
          <a:r>
            <a:rPr lang="es-ES_tradnl" dirty="0"/>
            <a:t>Comprender todo de todos los datos disponibles</a:t>
          </a:r>
        </a:p>
      </dgm:t>
    </dgm:pt>
    <dgm:pt modelId="{560BB6A8-9FE9-8F4F-9998-C57F9292D081}" type="parTrans" cxnId="{F3188466-327F-8142-BEA5-9CAF08A72C50}">
      <dgm:prSet/>
      <dgm:spPr/>
      <dgm:t>
        <a:bodyPr/>
        <a:lstStyle/>
        <a:p>
          <a:endParaRPr lang="es-ES_tradnl"/>
        </a:p>
      </dgm:t>
    </dgm:pt>
    <dgm:pt modelId="{D16FD249-EBB7-1446-A993-39310E5083D2}" type="sibTrans" cxnId="{F3188466-327F-8142-BEA5-9CAF08A72C50}">
      <dgm:prSet/>
      <dgm:spPr/>
      <dgm:t>
        <a:bodyPr/>
        <a:lstStyle/>
        <a:p>
          <a:endParaRPr lang="es-ES_tradnl"/>
        </a:p>
      </dgm:t>
    </dgm:pt>
    <dgm:pt modelId="{887E469E-9059-024F-A0C7-447EC4F32AFD}">
      <dgm:prSet phldrT="[Texto]"/>
      <dgm:spPr/>
      <dgm:t>
        <a:bodyPr/>
        <a:lstStyle/>
        <a:p>
          <a:r>
            <a:rPr lang="es-ES_tradnl" dirty="0"/>
            <a:t>Generar cambios para procesar datos</a:t>
          </a:r>
        </a:p>
      </dgm:t>
    </dgm:pt>
    <dgm:pt modelId="{C1EE51B6-6A6D-F041-A910-857AF5BD5498}" type="parTrans" cxnId="{30634A2F-CB73-9C46-8BED-EFE3C2683C31}">
      <dgm:prSet/>
      <dgm:spPr/>
      <dgm:t>
        <a:bodyPr/>
        <a:lstStyle/>
        <a:p>
          <a:endParaRPr lang="es-ES_tradnl"/>
        </a:p>
      </dgm:t>
    </dgm:pt>
    <dgm:pt modelId="{7DA797AC-93E6-FB4D-BBD1-96C3CED39E0E}" type="sibTrans" cxnId="{30634A2F-CB73-9C46-8BED-EFE3C2683C31}">
      <dgm:prSet/>
      <dgm:spPr/>
      <dgm:t>
        <a:bodyPr/>
        <a:lstStyle/>
        <a:p>
          <a:endParaRPr lang="es-ES_tradnl"/>
        </a:p>
      </dgm:t>
    </dgm:pt>
    <dgm:pt modelId="{BD4453AB-6B04-8240-B802-2CB93EDB0D9A}" type="pres">
      <dgm:prSet presAssocID="{814B3EF1-0B5D-0943-9D4C-327F5EF21D5B}" presName="arrowDiagram" presStyleCnt="0">
        <dgm:presLayoutVars>
          <dgm:chMax val="5"/>
          <dgm:dir/>
          <dgm:resizeHandles val="exact"/>
        </dgm:presLayoutVars>
      </dgm:prSet>
      <dgm:spPr/>
    </dgm:pt>
    <dgm:pt modelId="{7729432C-021D-7542-8240-2F4A5E4CA2BD}" type="pres">
      <dgm:prSet presAssocID="{814B3EF1-0B5D-0943-9D4C-327F5EF21D5B}" presName="arrow" presStyleLbl="bgShp" presStyleIdx="0" presStyleCnt="1"/>
      <dgm:spPr/>
    </dgm:pt>
    <dgm:pt modelId="{3BF6EBD1-8DC9-B449-A982-221E435E4972}" type="pres">
      <dgm:prSet presAssocID="{814B3EF1-0B5D-0943-9D4C-327F5EF21D5B}" presName="arrowDiagram5" presStyleCnt="0"/>
      <dgm:spPr/>
    </dgm:pt>
    <dgm:pt modelId="{C1A37344-2D0F-5649-916E-811BD3DB71F7}" type="pres">
      <dgm:prSet presAssocID="{FAF4DE25-A333-1441-92E0-A4EA0533E071}" presName="bullet5a" presStyleLbl="node1" presStyleIdx="0" presStyleCnt="5"/>
      <dgm:spPr/>
    </dgm:pt>
    <dgm:pt modelId="{9EBEC3DE-C9F0-1648-85E6-72D07197EF4B}" type="pres">
      <dgm:prSet presAssocID="{FAF4DE25-A333-1441-92E0-A4EA0533E071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340314-B23B-9544-98DB-EF257304BC52}" type="pres">
      <dgm:prSet presAssocID="{622EC295-45A5-544E-904D-A72EB81AB8FC}" presName="bullet5b" presStyleLbl="node1" presStyleIdx="1" presStyleCnt="5"/>
      <dgm:spPr/>
    </dgm:pt>
    <dgm:pt modelId="{E5D7C5E6-3DE2-DB42-B9B1-31B3DEB7B01B}" type="pres">
      <dgm:prSet presAssocID="{622EC295-45A5-544E-904D-A72EB81AB8FC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20E184-C7E7-B144-8864-118B19220E5B}" type="pres">
      <dgm:prSet presAssocID="{61FD7661-8056-8046-AA67-20102FE36B62}" presName="bullet5c" presStyleLbl="node1" presStyleIdx="2" presStyleCnt="5"/>
      <dgm:spPr/>
    </dgm:pt>
    <dgm:pt modelId="{565583D0-631D-C143-92A9-D11EA9EDECB7}" type="pres">
      <dgm:prSet presAssocID="{61FD7661-8056-8046-AA67-20102FE36B62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F95AF5-E724-2B40-AA98-7B6BC3B80FC0}" type="pres">
      <dgm:prSet presAssocID="{887E469E-9059-024F-A0C7-447EC4F32AFD}" presName="bullet5d" presStyleLbl="node1" presStyleIdx="3" presStyleCnt="5"/>
      <dgm:spPr/>
    </dgm:pt>
    <dgm:pt modelId="{9CCB1050-16EF-F14E-8560-CAE78F7F09A2}" type="pres">
      <dgm:prSet presAssocID="{887E469E-9059-024F-A0C7-447EC4F32AFD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BB7A3B6-FDE7-EB41-BA01-637599AC21F0}" type="pres">
      <dgm:prSet presAssocID="{D01DA607-9B90-144B-A725-D6C916325ADB}" presName="bullet5e" presStyleLbl="node1" presStyleIdx="4" presStyleCnt="5"/>
      <dgm:spPr/>
    </dgm:pt>
    <dgm:pt modelId="{8C6080B3-D812-784F-87AF-D74CF89E0C95}" type="pres">
      <dgm:prSet presAssocID="{D01DA607-9B90-144B-A725-D6C916325ADB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304081D-5452-471F-BC98-1FD24968D16B}" type="presOf" srcId="{FAF4DE25-A333-1441-92E0-A4EA0533E071}" destId="{9EBEC3DE-C9F0-1648-85E6-72D07197EF4B}" srcOrd="0" destOrd="0" presId="urn:microsoft.com/office/officeart/2005/8/layout/arrow2"/>
    <dgm:cxn modelId="{0B01CDFB-8EDF-604F-9C29-4EE2598BD552}" srcId="{814B3EF1-0B5D-0943-9D4C-327F5EF21D5B}" destId="{FAF4DE25-A333-1441-92E0-A4EA0533E071}" srcOrd="0" destOrd="0" parTransId="{032824F9-C076-A24F-B10E-C970572860B7}" sibTransId="{A9579D1E-7B62-0E4B-B1C1-821CF2814BBC}"/>
    <dgm:cxn modelId="{25B46435-4049-43C4-B3CA-5103899524D6}" type="presOf" srcId="{814B3EF1-0B5D-0943-9D4C-327F5EF21D5B}" destId="{BD4453AB-6B04-8240-B802-2CB93EDB0D9A}" srcOrd="0" destOrd="0" presId="urn:microsoft.com/office/officeart/2005/8/layout/arrow2"/>
    <dgm:cxn modelId="{E1EADDA0-B3F4-4564-9716-8186CCD5E52C}" type="presOf" srcId="{622EC295-45A5-544E-904D-A72EB81AB8FC}" destId="{E5D7C5E6-3DE2-DB42-B9B1-31B3DEB7B01B}" srcOrd="0" destOrd="0" presId="urn:microsoft.com/office/officeart/2005/8/layout/arrow2"/>
    <dgm:cxn modelId="{E5D0F4C7-0A0B-460C-A4C4-99C1D133D3EA}" type="presOf" srcId="{887E469E-9059-024F-A0C7-447EC4F32AFD}" destId="{9CCB1050-16EF-F14E-8560-CAE78F7F09A2}" srcOrd="0" destOrd="0" presId="urn:microsoft.com/office/officeart/2005/8/layout/arrow2"/>
    <dgm:cxn modelId="{30634A2F-CB73-9C46-8BED-EFE3C2683C31}" srcId="{814B3EF1-0B5D-0943-9D4C-327F5EF21D5B}" destId="{887E469E-9059-024F-A0C7-447EC4F32AFD}" srcOrd="3" destOrd="0" parTransId="{C1EE51B6-6A6D-F041-A910-857AF5BD5498}" sibTransId="{7DA797AC-93E6-FB4D-BBD1-96C3CED39E0E}"/>
    <dgm:cxn modelId="{DAD959F9-8144-4F62-8246-E1DBC029FAD5}" type="presOf" srcId="{D01DA607-9B90-144B-A725-D6C916325ADB}" destId="{8C6080B3-D812-784F-87AF-D74CF89E0C95}" srcOrd="0" destOrd="0" presId="urn:microsoft.com/office/officeart/2005/8/layout/arrow2"/>
    <dgm:cxn modelId="{1A07D4C2-D252-BE4F-AF83-8625659F1C7D}" srcId="{814B3EF1-0B5D-0943-9D4C-327F5EF21D5B}" destId="{D01DA607-9B90-144B-A725-D6C916325ADB}" srcOrd="4" destOrd="0" parTransId="{661ECF23-9748-4C40-BC92-95C8B633994C}" sibTransId="{50F63F42-0CC0-B94A-936D-B8138B0D74CB}"/>
    <dgm:cxn modelId="{F3188466-327F-8142-BEA5-9CAF08A72C50}" srcId="{814B3EF1-0B5D-0943-9D4C-327F5EF21D5B}" destId="{61FD7661-8056-8046-AA67-20102FE36B62}" srcOrd="2" destOrd="0" parTransId="{560BB6A8-9FE9-8F4F-9998-C57F9292D081}" sibTransId="{D16FD249-EBB7-1446-A993-39310E5083D2}"/>
    <dgm:cxn modelId="{E012B35E-3CDF-9B42-BF43-ED8DF9C3216F}" srcId="{814B3EF1-0B5D-0943-9D4C-327F5EF21D5B}" destId="{622EC295-45A5-544E-904D-A72EB81AB8FC}" srcOrd="1" destOrd="0" parTransId="{8FFA8774-2A45-4B44-B4F3-5E32C00EABE7}" sibTransId="{AC522435-81B1-F743-93E3-6D3048ADABCC}"/>
    <dgm:cxn modelId="{961E6AA9-67B9-403E-80E7-224895B6E7C2}" type="presOf" srcId="{61FD7661-8056-8046-AA67-20102FE36B62}" destId="{565583D0-631D-C143-92A9-D11EA9EDECB7}" srcOrd="0" destOrd="0" presId="urn:microsoft.com/office/officeart/2005/8/layout/arrow2"/>
    <dgm:cxn modelId="{B1249D00-650B-436B-AA5E-D1036579379C}" type="presParOf" srcId="{BD4453AB-6B04-8240-B802-2CB93EDB0D9A}" destId="{7729432C-021D-7542-8240-2F4A5E4CA2BD}" srcOrd="0" destOrd="0" presId="urn:microsoft.com/office/officeart/2005/8/layout/arrow2"/>
    <dgm:cxn modelId="{AEFF0D9C-4376-45ED-B83F-5E9E55D13534}" type="presParOf" srcId="{BD4453AB-6B04-8240-B802-2CB93EDB0D9A}" destId="{3BF6EBD1-8DC9-B449-A982-221E435E4972}" srcOrd="1" destOrd="0" presId="urn:microsoft.com/office/officeart/2005/8/layout/arrow2"/>
    <dgm:cxn modelId="{7AFA0267-A559-40F6-9B8B-C28A24793D92}" type="presParOf" srcId="{3BF6EBD1-8DC9-B449-A982-221E435E4972}" destId="{C1A37344-2D0F-5649-916E-811BD3DB71F7}" srcOrd="0" destOrd="0" presId="urn:microsoft.com/office/officeart/2005/8/layout/arrow2"/>
    <dgm:cxn modelId="{5472656C-18D6-4990-AC2E-C6C6A8447318}" type="presParOf" srcId="{3BF6EBD1-8DC9-B449-A982-221E435E4972}" destId="{9EBEC3DE-C9F0-1648-85E6-72D07197EF4B}" srcOrd="1" destOrd="0" presId="urn:microsoft.com/office/officeart/2005/8/layout/arrow2"/>
    <dgm:cxn modelId="{40F760E5-4BDD-4D7C-A247-E213A92F43A8}" type="presParOf" srcId="{3BF6EBD1-8DC9-B449-A982-221E435E4972}" destId="{09340314-B23B-9544-98DB-EF257304BC52}" srcOrd="2" destOrd="0" presId="urn:microsoft.com/office/officeart/2005/8/layout/arrow2"/>
    <dgm:cxn modelId="{63DE54BE-FA38-4DF3-BC12-4DA5C81421D9}" type="presParOf" srcId="{3BF6EBD1-8DC9-B449-A982-221E435E4972}" destId="{E5D7C5E6-3DE2-DB42-B9B1-31B3DEB7B01B}" srcOrd="3" destOrd="0" presId="urn:microsoft.com/office/officeart/2005/8/layout/arrow2"/>
    <dgm:cxn modelId="{A4FEC271-4213-43C5-969D-887CDBB097AE}" type="presParOf" srcId="{3BF6EBD1-8DC9-B449-A982-221E435E4972}" destId="{5F20E184-C7E7-B144-8864-118B19220E5B}" srcOrd="4" destOrd="0" presId="urn:microsoft.com/office/officeart/2005/8/layout/arrow2"/>
    <dgm:cxn modelId="{5D8C65E1-7A43-4FA6-8882-CEB66563015E}" type="presParOf" srcId="{3BF6EBD1-8DC9-B449-A982-221E435E4972}" destId="{565583D0-631D-C143-92A9-D11EA9EDECB7}" srcOrd="5" destOrd="0" presId="urn:microsoft.com/office/officeart/2005/8/layout/arrow2"/>
    <dgm:cxn modelId="{1005432F-794C-4A59-805C-6689BABDD7E7}" type="presParOf" srcId="{3BF6EBD1-8DC9-B449-A982-221E435E4972}" destId="{6FF95AF5-E724-2B40-AA98-7B6BC3B80FC0}" srcOrd="6" destOrd="0" presId="urn:microsoft.com/office/officeart/2005/8/layout/arrow2"/>
    <dgm:cxn modelId="{533B70F0-CAEB-4DEF-AB79-2B34C35B01A8}" type="presParOf" srcId="{3BF6EBD1-8DC9-B449-A982-221E435E4972}" destId="{9CCB1050-16EF-F14E-8560-CAE78F7F09A2}" srcOrd="7" destOrd="0" presId="urn:microsoft.com/office/officeart/2005/8/layout/arrow2"/>
    <dgm:cxn modelId="{67A36330-6659-4193-986F-8E4BD4E7C002}" type="presParOf" srcId="{3BF6EBD1-8DC9-B449-A982-221E435E4972}" destId="{2BB7A3B6-FDE7-EB41-BA01-637599AC21F0}" srcOrd="8" destOrd="0" presId="urn:microsoft.com/office/officeart/2005/8/layout/arrow2"/>
    <dgm:cxn modelId="{6ED623C7-9C3B-4922-9200-8EE2A97A3DA7}" type="presParOf" srcId="{3BF6EBD1-8DC9-B449-A982-221E435E4972}" destId="{8C6080B3-D812-784F-87AF-D74CF89E0C95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446087-7316-3843-9CD3-EBC3FE1D9D35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_tradnl"/>
        </a:p>
      </dgm:t>
    </dgm:pt>
    <dgm:pt modelId="{5A98E08E-7D51-7643-B149-5E86E00DB79D}">
      <dgm:prSet phldrT="[Texto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s-ES_tradnl" dirty="0">
              <a:solidFill>
                <a:schemeClr val="tx1"/>
              </a:solidFill>
            </a:rPr>
            <a:t>Identificar Oportunidades</a:t>
          </a:r>
        </a:p>
      </dgm:t>
    </dgm:pt>
    <dgm:pt modelId="{267D9EFA-B973-C24F-A64B-913AB6858CFD}" type="parTrans" cxnId="{D9C5F48A-F697-C04C-B0BA-9B66C455C730}">
      <dgm:prSet/>
      <dgm:spPr/>
      <dgm:t>
        <a:bodyPr/>
        <a:lstStyle/>
        <a:p>
          <a:endParaRPr lang="es-ES_tradnl"/>
        </a:p>
      </dgm:t>
    </dgm:pt>
    <dgm:pt modelId="{8351E03E-C24B-5C45-821C-4EC2890A16B5}" type="sibTrans" cxnId="{D9C5F48A-F697-C04C-B0BA-9B66C455C730}">
      <dgm:prSet/>
      <dgm:spPr/>
      <dgm:t>
        <a:bodyPr/>
        <a:lstStyle/>
        <a:p>
          <a:endParaRPr lang="es-ES_tradnl"/>
        </a:p>
      </dgm:t>
    </dgm:pt>
    <dgm:pt modelId="{4B9A6230-2D32-D94B-B5C2-822046FEA247}">
      <dgm:prSet phldrT="[Texto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s-ES_tradnl" dirty="0">
              <a:solidFill>
                <a:schemeClr val="tx1"/>
              </a:solidFill>
            </a:rPr>
            <a:t>Evaluar capacidades actuales</a:t>
          </a:r>
        </a:p>
      </dgm:t>
    </dgm:pt>
    <dgm:pt modelId="{F487318D-41AC-724A-80FE-BCEE4B860A3C}" type="parTrans" cxnId="{6F82904A-D89E-3846-AC4E-1E89CDD8FFE8}">
      <dgm:prSet/>
      <dgm:spPr/>
      <dgm:t>
        <a:bodyPr/>
        <a:lstStyle/>
        <a:p>
          <a:endParaRPr lang="es-ES_tradnl"/>
        </a:p>
      </dgm:t>
    </dgm:pt>
    <dgm:pt modelId="{D31CDB09-DF4B-2142-9F72-A769D829A39D}" type="sibTrans" cxnId="{6F82904A-D89E-3846-AC4E-1E89CDD8FFE8}">
      <dgm:prSet/>
      <dgm:spPr/>
      <dgm:t>
        <a:bodyPr/>
        <a:lstStyle/>
        <a:p>
          <a:endParaRPr lang="es-ES_tradnl"/>
        </a:p>
      </dgm:t>
    </dgm:pt>
    <dgm:pt modelId="{9809F9A9-20EE-744E-9480-91CD4F8D255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_tradnl" dirty="0">
              <a:solidFill>
                <a:schemeClr val="tx1"/>
              </a:solidFill>
            </a:rPr>
            <a:t>Identificar y definir los casos de uso</a:t>
          </a:r>
        </a:p>
      </dgm:t>
    </dgm:pt>
    <dgm:pt modelId="{D524C67D-B2C4-3C4B-8DCD-0638499DC0AA}" type="parTrans" cxnId="{251EDAC2-8FF3-5545-835F-11EE5BA51AA6}">
      <dgm:prSet/>
      <dgm:spPr/>
      <dgm:t>
        <a:bodyPr/>
        <a:lstStyle/>
        <a:p>
          <a:endParaRPr lang="es-ES_tradnl"/>
        </a:p>
      </dgm:t>
    </dgm:pt>
    <dgm:pt modelId="{C3BAFF2B-4B8F-9B40-8F34-BC76A02DD81B}" type="sibTrans" cxnId="{251EDAC2-8FF3-5545-835F-11EE5BA51AA6}">
      <dgm:prSet/>
      <dgm:spPr/>
      <dgm:t>
        <a:bodyPr/>
        <a:lstStyle/>
        <a:p>
          <a:endParaRPr lang="es-ES_tradnl"/>
        </a:p>
      </dgm:t>
    </dgm:pt>
    <dgm:pt modelId="{19E90F85-827F-E942-A9C3-1F3212023C56}">
      <dgm:prSet phldrT="[Texto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s-ES_tradnl" dirty="0"/>
            <a:t>Implementar pilotos y prototipos</a:t>
          </a:r>
        </a:p>
      </dgm:t>
    </dgm:pt>
    <dgm:pt modelId="{184472E0-7931-DE41-858D-CDAC84B3F24A}" type="parTrans" cxnId="{7A69AB87-4D8F-7F49-88A1-5566CB87F2AF}">
      <dgm:prSet/>
      <dgm:spPr/>
      <dgm:t>
        <a:bodyPr/>
        <a:lstStyle/>
        <a:p>
          <a:endParaRPr lang="es-ES_tradnl"/>
        </a:p>
      </dgm:t>
    </dgm:pt>
    <dgm:pt modelId="{F6DC75EF-9FAB-174B-B4D3-2536B99CE109}" type="sibTrans" cxnId="{7A69AB87-4D8F-7F49-88A1-5566CB87F2AF}">
      <dgm:prSet/>
      <dgm:spPr/>
      <dgm:t>
        <a:bodyPr/>
        <a:lstStyle/>
        <a:p>
          <a:endParaRPr lang="es-ES_tradnl"/>
        </a:p>
      </dgm:t>
    </dgm:pt>
    <dgm:pt modelId="{305B3DD5-195B-0B4F-A50A-D6864FA50983}">
      <dgm:prSet phldrT="[Texto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s-ES" noProof="0" dirty="0"/>
            <a:t>Adoptar estrategias de producción</a:t>
          </a:r>
        </a:p>
      </dgm:t>
    </dgm:pt>
    <dgm:pt modelId="{51725324-C618-6A46-86CA-4F891C5AF512}" type="parTrans" cxnId="{0DC2523E-6A49-C047-A58C-BCC4BCBC5C7B}">
      <dgm:prSet/>
      <dgm:spPr/>
      <dgm:t>
        <a:bodyPr/>
        <a:lstStyle/>
        <a:p>
          <a:endParaRPr lang="es-ES_tradnl"/>
        </a:p>
      </dgm:t>
    </dgm:pt>
    <dgm:pt modelId="{428CB5DA-A4D7-0248-B30A-43DE3A7AAD13}" type="sibTrans" cxnId="{0DC2523E-6A49-C047-A58C-BCC4BCBC5C7B}">
      <dgm:prSet/>
      <dgm:spPr/>
      <dgm:t>
        <a:bodyPr/>
        <a:lstStyle/>
        <a:p>
          <a:endParaRPr lang="es-ES_tradnl"/>
        </a:p>
      </dgm:t>
    </dgm:pt>
    <dgm:pt modelId="{D0D6F9C3-B54E-814B-A219-8AE0BFEDEF6B}" type="pres">
      <dgm:prSet presAssocID="{A8446087-7316-3843-9CD3-EBC3FE1D9D3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A0F09E7E-4E46-DC4B-A7ED-2F62F11F825E}" type="pres">
      <dgm:prSet presAssocID="{5A98E08E-7D51-7643-B149-5E86E00DB79D}" presName="composite" presStyleCnt="0"/>
      <dgm:spPr/>
    </dgm:pt>
    <dgm:pt modelId="{F077AB75-DB8E-624E-B861-AF702E1CDF21}" type="pres">
      <dgm:prSet presAssocID="{5A98E08E-7D51-7643-B149-5E86E00DB79D}" presName="bentUpArrow1" presStyleLbl="alignImgPlace1" presStyleIdx="0" presStyleCnt="4"/>
      <dgm:spPr/>
    </dgm:pt>
    <dgm:pt modelId="{A346D31B-840E-6E4F-9504-F391AFFA3390}" type="pres">
      <dgm:prSet presAssocID="{5A98E08E-7D51-7643-B149-5E86E00DB79D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B0F43F7-DDBC-3145-935D-46B3285A9BDA}" type="pres">
      <dgm:prSet presAssocID="{5A98E08E-7D51-7643-B149-5E86E00DB79D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D9814E3-1F72-294E-9BCD-327A873EA4F9}" type="pres">
      <dgm:prSet presAssocID="{8351E03E-C24B-5C45-821C-4EC2890A16B5}" presName="sibTrans" presStyleCnt="0"/>
      <dgm:spPr/>
    </dgm:pt>
    <dgm:pt modelId="{C589A45E-B02F-BD4F-8D3F-EADC84E1EF84}" type="pres">
      <dgm:prSet presAssocID="{4B9A6230-2D32-D94B-B5C2-822046FEA247}" presName="composite" presStyleCnt="0"/>
      <dgm:spPr/>
    </dgm:pt>
    <dgm:pt modelId="{58A0F722-CDB5-6348-B172-E36176CF964E}" type="pres">
      <dgm:prSet presAssocID="{4B9A6230-2D32-D94B-B5C2-822046FEA247}" presName="bentUpArrow1" presStyleLbl="alignImgPlace1" presStyleIdx="1" presStyleCnt="4"/>
      <dgm:spPr/>
    </dgm:pt>
    <dgm:pt modelId="{C144F6EA-2321-7048-8D9D-B59D99BC7633}" type="pres">
      <dgm:prSet presAssocID="{4B9A6230-2D32-D94B-B5C2-822046FEA247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C9B8D13-49AE-3447-AC9B-A75E6DA8C16A}" type="pres">
      <dgm:prSet presAssocID="{4B9A6230-2D32-D94B-B5C2-822046FEA247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76F8C1B4-2304-1D4C-94BA-B7C251C922A5}" type="pres">
      <dgm:prSet presAssocID="{D31CDB09-DF4B-2142-9F72-A769D829A39D}" presName="sibTrans" presStyleCnt="0"/>
      <dgm:spPr/>
    </dgm:pt>
    <dgm:pt modelId="{73267796-E9F5-8442-8A96-CB527FA4F962}" type="pres">
      <dgm:prSet presAssocID="{9809F9A9-20EE-744E-9480-91CD4F8D2551}" presName="composite" presStyleCnt="0"/>
      <dgm:spPr/>
    </dgm:pt>
    <dgm:pt modelId="{5C7C8821-B7CA-564A-9A58-D51E04015C98}" type="pres">
      <dgm:prSet presAssocID="{9809F9A9-20EE-744E-9480-91CD4F8D2551}" presName="bentUpArrow1" presStyleLbl="alignImgPlace1" presStyleIdx="2" presStyleCnt="4"/>
      <dgm:spPr/>
    </dgm:pt>
    <dgm:pt modelId="{E7C68DF8-10D6-4B43-905A-88D8EAF8E600}" type="pres">
      <dgm:prSet presAssocID="{9809F9A9-20EE-744E-9480-91CD4F8D2551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42BCAB1-653E-B948-A2B9-7E37FF9D06F2}" type="pres">
      <dgm:prSet presAssocID="{9809F9A9-20EE-744E-9480-91CD4F8D2551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DF9BC61-C224-0D46-80A2-BC8D6CB3FACC}" type="pres">
      <dgm:prSet presAssocID="{C3BAFF2B-4B8F-9B40-8F34-BC76A02DD81B}" presName="sibTrans" presStyleCnt="0"/>
      <dgm:spPr/>
    </dgm:pt>
    <dgm:pt modelId="{F4A1A80A-C025-6E4F-BA77-4C1F754B3E86}" type="pres">
      <dgm:prSet presAssocID="{19E90F85-827F-E942-A9C3-1F3212023C56}" presName="composite" presStyleCnt="0"/>
      <dgm:spPr/>
    </dgm:pt>
    <dgm:pt modelId="{4CBA2FE2-151D-2642-95B7-7757207F505F}" type="pres">
      <dgm:prSet presAssocID="{19E90F85-827F-E942-A9C3-1F3212023C56}" presName="bentUpArrow1" presStyleLbl="alignImgPlace1" presStyleIdx="3" presStyleCnt="4"/>
      <dgm:spPr/>
    </dgm:pt>
    <dgm:pt modelId="{E497B554-75EE-B745-9BEC-8F74E1D8ECF0}" type="pres">
      <dgm:prSet presAssocID="{19E90F85-827F-E942-A9C3-1F3212023C56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83ABA92-E5D3-6844-968F-EA4404B444EB}" type="pres">
      <dgm:prSet presAssocID="{19E90F85-827F-E942-A9C3-1F3212023C56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0AD87372-AE6B-F542-B869-23EE3B3153E3}" type="pres">
      <dgm:prSet presAssocID="{F6DC75EF-9FAB-174B-B4D3-2536B99CE109}" presName="sibTrans" presStyleCnt="0"/>
      <dgm:spPr/>
    </dgm:pt>
    <dgm:pt modelId="{ED03AAFF-8E92-204D-A8E5-580CE6C30898}" type="pres">
      <dgm:prSet presAssocID="{305B3DD5-195B-0B4F-A50A-D6864FA50983}" presName="composite" presStyleCnt="0"/>
      <dgm:spPr/>
    </dgm:pt>
    <dgm:pt modelId="{2BEE3965-3400-F944-940E-F8D5181FB8D7}" type="pres">
      <dgm:prSet presAssocID="{305B3DD5-195B-0B4F-A50A-D6864FA50983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CA4A645-8ABB-47D9-940B-F7CF41079795}" type="presOf" srcId="{4B9A6230-2D32-D94B-B5C2-822046FEA247}" destId="{C144F6EA-2321-7048-8D9D-B59D99BC7633}" srcOrd="0" destOrd="0" presId="urn:microsoft.com/office/officeart/2005/8/layout/StepDownProcess"/>
    <dgm:cxn modelId="{E7C596A7-D94D-441C-9CF7-E49BF5436DB0}" type="presOf" srcId="{305B3DD5-195B-0B4F-A50A-D6864FA50983}" destId="{2BEE3965-3400-F944-940E-F8D5181FB8D7}" srcOrd="0" destOrd="0" presId="urn:microsoft.com/office/officeart/2005/8/layout/StepDownProcess"/>
    <dgm:cxn modelId="{7A69AB87-4D8F-7F49-88A1-5566CB87F2AF}" srcId="{A8446087-7316-3843-9CD3-EBC3FE1D9D35}" destId="{19E90F85-827F-E942-A9C3-1F3212023C56}" srcOrd="3" destOrd="0" parTransId="{184472E0-7931-DE41-858D-CDAC84B3F24A}" sibTransId="{F6DC75EF-9FAB-174B-B4D3-2536B99CE109}"/>
    <dgm:cxn modelId="{0DC2523E-6A49-C047-A58C-BCC4BCBC5C7B}" srcId="{A8446087-7316-3843-9CD3-EBC3FE1D9D35}" destId="{305B3DD5-195B-0B4F-A50A-D6864FA50983}" srcOrd="4" destOrd="0" parTransId="{51725324-C618-6A46-86CA-4F891C5AF512}" sibTransId="{428CB5DA-A4D7-0248-B30A-43DE3A7AAD13}"/>
    <dgm:cxn modelId="{251EDAC2-8FF3-5545-835F-11EE5BA51AA6}" srcId="{A8446087-7316-3843-9CD3-EBC3FE1D9D35}" destId="{9809F9A9-20EE-744E-9480-91CD4F8D2551}" srcOrd="2" destOrd="0" parTransId="{D524C67D-B2C4-3C4B-8DCD-0638499DC0AA}" sibTransId="{C3BAFF2B-4B8F-9B40-8F34-BC76A02DD81B}"/>
    <dgm:cxn modelId="{6967578E-C0A5-4758-9CFA-486CDB6EADDD}" type="presOf" srcId="{5A98E08E-7D51-7643-B149-5E86E00DB79D}" destId="{A346D31B-840E-6E4F-9504-F391AFFA3390}" srcOrd="0" destOrd="0" presId="urn:microsoft.com/office/officeart/2005/8/layout/StepDownProcess"/>
    <dgm:cxn modelId="{E547A5AD-793B-4150-8AA1-A0FA5D5DDE2E}" type="presOf" srcId="{A8446087-7316-3843-9CD3-EBC3FE1D9D35}" destId="{D0D6F9C3-B54E-814B-A219-8AE0BFEDEF6B}" srcOrd="0" destOrd="0" presId="urn:microsoft.com/office/officeart/2005/8/layout/StepDownProcess"/>
    <dgm:cxn modelId="{6F82904A-D89E-3846-AC4E-1E89CDD8FFE8}" srcId="{A8446087-7316-3843-9CD3-EBC3FE1D9D35}" destId="{4B9A6230-2D32-D94B-B5C2-822046FEA247}" srcOrd="1" destOrd="0" parTransId="{F487318D-41AC-724A-80FE-BCEE4B860A3C}" sibTransId="{D31CDB09-DF4B-2142-9F72-A769D829A39D}"/>
    <dgm:cxn modelId="{79E90D07-C1DB-4C74-85ED-046CAE94E624}" type="presOf" srcId="{9809F9A9-20EE-744E-9480-91CD4F8D2551}" destId="{E7C68DF8-10D6-4B43-905A-88D8EAF8E600}" srcOrd="0" destOrd="0" presId="urn:microsoft.com/office/officeart/2005/8/layout/StepDownProcess"/>
    <dgm:cxn modelId="{77704A7D-C3E5-47B7-A179-F7A7B866F209}" type="presOf" srcId="{19E90F85-827F-E942-A9C3-1F3212023C56}" destId="{E497B554-75EE-B745-9BEC-8F74E1D8ECF0}" srcOrd="0" destOrd="0" presId="urn:microsoft.com/office/officeart/2005/8/layout/StepDownProcess"/>
    <dgm:cxn modelId="{D9C5F48A-F697-C04C-B0BA-9B66C455C730}" srcId="{A8446087-7316-3843-9CD3-EBC3FE1D9D35}" destId="{5A98E08E-7D51-7643-B149-5E86E00DB79D}" srcOrd="0" destOrd="0" parTransId="{267D9EFA-B973-C24F-A64B-913AB6858CFD}" sibTransId="{8351E03E-C24B-5C45-821C-4EC2890A16B5}"/>
    <dgm:cxn modelId="{0C4B935F-6378-4D4A-A4EB-3FFA9DB79F81}" type="presParOf" srcId="{D0D6F9C3-B54E-814B-A219-8AE0BFEDEF6B}" destId="{A0F09E7E-4E46-DC4B-A7ED-2F62F11F825E}" srcOrd="0" destOrd="0" presId="urn:microsoft.com/office/officeart/2005/8/layout/StepDownProcess"/>
    <dgm:cxn modelId="{F865585F-A7E9-4C43-9371-865219A351A8}" type="presParOf" srcId="{A0F09E7E-4E46-DC4B-A7ED-2F62F11F825E}" destId="{F077AB75-DB8E-624E-B861-AF702E1CDF21}" srcOrd="0" destOrd="0" presId="urn:microsoft.com/office/officeart/2005/8/layout/StepDownProcess"/>
    <dgm:cxn modelId="{4C620665-C514-4646-B903-676F7A9EFD8B}" type="presParOf" srcId="{A0F09E7E-4E46-DC4B-A7ED-2F62F11F825E}" destId="{A346D31B-840E-6E4F-9504-F391AFFA3390}" srcOrd="1" destOrd="0" presId="urn:microsoft.com/office/officeart/2005/8/layout/StepDownProcess"/>
    <dgm:cxn modelId="{41347F8B-BF50-44C4-A972-4BAE4A74A65D}" type="presParOf" srcId="{A0F09E7E-4E46-DC4B-A7ED-2F62F11F825E}" destId="{DB0F43F7-DDBC-3145-935D-46B3285A9BDA}" srcOrd="2" destOrd="0" presId="urn:microsoft.com/office/officeart/2005/8/layout/StepDownProcess"/>
    <dgm:cxn modelId="{A4B13B52-C765-4785-8421-C183486A96A6}" type="presParOf" srcId="{D0D6F9C3-B54E-814B-A219-8AE0BFEDEF6B}" destId="{9D9814E3-1F72-294E-9BCD-327A873EA4F9}" srcOrd="1" destOrd="0" presId="urn:microsoft.com/office/officeart/2005/8/layout/StepDownProcess"/>
    <dgm:cxn modelId="{080D073A-1DFC-4135-89D8-22FC3108834E}" type="presParOf" srcId="{D0D6F9C3-B54E-814B-A219-8AE0BFEDEF6B}" destId="{C589A45E-B02F-BD4F-8D3F-EADC84E1EF84}" srcOrd="2" destOrd="0" presId="urn:microsoft.com/office/officeart/2005/8/layout/StepDownProcess"/>
    <dgm:cxn modelId="{292343A8-40EF-4E05-85FB-F2ACF312465E}" type="presParOf" srcId="{C589A45E-B02F-BD4F-8D3F-EADC84E1EF84}" destId="{58A0F722-CDB5-6348-B172-E36176CF964E}" srcOrd="0" destOrd="0" presId="urn:microsoft.com/office/officeart/2005/8/layout/StepDownProcess"/>
    <dgm:cxn modelId="{CC7897A8-BDFB-4412-AE71-B5394C4270E8}" type="presParOf" srcId="{C589A45E-B02F-BD4F-8D3F-EADC84E1EF84}" destId="{C144F6EA-2321-7048-8D9D-B59D99BC7633}" srcOrd="1" destOrd="0" presId="urn:microsoft.com/office/officeart/2005/8/layout/StepDownProcess"/>
    <dgm:cxn modelId="{2CC4ADF7-7F7E-455B-85AF-4C8B20392452}" type="presParOf" srcId="{C589A45E-B02F-BD4F-8D3F-EADC84E1EF84}" destId="{8C9B8D13-49AE-3447-AC9B-A75E6DA8C16A}" srcOrd="2" destOrd="0" presId="urn:microsoft.com/office/officeart/2005/8/layout/StepDownProcess"/>
    <dgm:cxn modelId="{3877BEEB-AD08-4152-87CD-09694BB25F18}" type="presParOf" srcId="{D0D6F9C3-B54E-814B-A219-8AE0BFEDEF6B}" destId="{76F8C1B4-2304-1D4C-94BA-B7C251C922A5}" srcOrd="3" destOrd="0" presId="urn:microsoft.com/office/officeart/2005/8/layout/StepDownProcess"/>
    <dgm:cxn modelId="{AA5B789C-8007-4FDC-9A1B-7C86C6E65236}" type="presParOf" srcId="{D0D6F9C3-B54E-814B-A219-8AE0BFEDEF6B}" destId="{73267796-E9F5-8442-8A96-CB527FA4F962}" srcOrd="4" destOrd="0" presId="urn:microsoft.com/office/officeart/2005/8/layout/StepDownProcess"/>
    <dgm:cxn modelId="{8F6061D7-A8D5-4104-A595-682FDCC2DEDE}" type="presParOf" srcId="{73267796-E9F5-8442-8A96-CB527FA4F962}" destId="{5C7C8821-B7CA-564A-9A58-D51E04015C98}" srcOrd="0" destOrd="0" presId="urn:microsoft.com/office/officeart/2005/8/layout/StepDownProcess"/>
    <dgm:cxn modelId="{EACDB50C-C7DE-4A66-90C5-2258F2A63291}" type="presParOf" srcId="{73267796-E9F5-8442-8A96-CB527FA4F962}" destId="{E7C68DF8-10D6-4B43-905A-88D8EAF8E600}" srcOrd="1" destOrd="0" presId="urn:microsoft.com/office/officeart/2005/8/layout/StepDownProcess"/>
    <dgm:cxn modelId="{EB154121-DB76-4C25-95DA-4A168AE99700}" type="presParOf" srcId="{73267796-E9F5-8442-8A96-CB527FA4F962}" destId="{342BCAB1-653E-B948-A2B9-7E37FF9D06F2}" srcOrd="2" destOrd="0" presId="urn:microsoft.com/office/officeart/2005/8/layout/StepDownProcess"/>
    <dgm:cxn modelId="{5E386C45-DAC2-4665-9CD2-7BFC8F9F0A9C}" type="presParOf" srcId="{D0D6F9C3-B54E-814B-A219-8AE0BFEDEF6B}" destId="{2DF9BC61-C224-0D46-80A2-BC8D6CB3FACC}" srcOrd="5" destOrd="0" presId="urn:microsoft.com/office/officeart/2005/8/layout/StepDownProcess"/>
    <dgm:cxn modelId="{AC904ED0-1388-4D78-927E-D4D655E1BECB}" type="presParOf" srcId="{D0D6F9C3-B54E-814B-A219-8AE0BFEDEF6B}" destId="{F4A1A80A-C025-6E4F-BA77-4C1F754B3E86}" srcOrd="6" destOrd="0" presId="urn:microsoft.com/office/officeart/2005/8/layout/StepDownProcess"/>
    <dgm:cxn modelId="{1BD38D58-BB41-4771-8A58-E6D64EC5530E}" type="presParOf" srcId="{F4A1A80A-C025-6E4F-BA77-4C1F754B3E86}" destId="{4CBA2FE2-151D-2642-95B7-7757207F505F}" srcOrd="0" destOrd="0" presId="urn:microsoft.com/office/officeart/2005/8/layout/StepDownProcess"/>
    <dgm:cxn modelId="{8976A589-2EEB-4858-83D2-5EC8FBCD8401}" type="presParOf" srcId="{F4A1A80A-C025-6E4F-BA77-4C1F754B3E86}" destId="{E497B554-75EE-B745-9BEC-8F74E1D8ECF0}" srcOrd="1" destOrd="0" presId="urn:microsoft.com/office/officeart/2005/8/layout/StepDownProcess"/>
    <dgm:cxn modelId="{912CE903-4ABA-4D19-8E02-0C2251E2745A}" type="presParOf" srcId="{F4A1A80A-C025-6E4F-BA77-4C1F754B3E86}" destId="{683ABA92-E5D3-6844-968F-EA4404B444EB}" srcOrd="2" destOrd="0" presId="urn:microsoft.com/office/officeart/2005/8/layout/StepDownProcess"/>
    <dgm:cxn modelId="{D65F5022-9CA5-4E01-9BFD-1929D7AFBE79}" type="presParOf" srcId="{D0D6F9C3-B54E-814B-A219-8AE0BFEDEF6B}" destId="{0AD87372-AE6B-F542-B869-23EE3B3153E3}" srcOrd="7" destOrd="0" presId="urn:microsoft.com/office/officeart/2005/8/layout/StepDownProcess"/>
    <dgm:cxn modelId="{0188EAD0-7220-43C6-8B4D-91D1A0D18A28}" type="presParOf" srcId="{D0D6F9C3-B54E-814B-A219-8AE0BFEDEF6B}" destId="{ED03AAFF-8E92-204D-A8E5-580CE6C30898}" srcOrd="8" destOrd="0" presId="urn:microsoft.com/office/officeart/2005/8/layout/StepDownProcess"/>
    <dgm:cxn modelId="{9053662C-B694-47AE-A94C-61E8BF4B89DD}" type="presParOf" srcId="{ED03AAFF-8E92-204D-A8E5-580CE6C30898}" destId="{2BEE3965-3400-F944-940E-F8D5181FB8D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6D3E68-3F30-694A-AFA6-844A437BF9A9}" type="doc">
      <dgm:prSet loTypeId="urn:microsoft.com/office/officeart/2005/8/layout/pyramid1" loCatId="" qsTypeId="urn:microsoft.com/office/officeart/2005/8/quickstyle/simple4" qsCatId="simple" csTypeId="urn:microsoft.com/office/officeart/2005/8/colors/accent1_2" csCatId="accent1" phldr="1"/>
      <dgm:spPr/>
    </dgm:pt>
    <dgm:pt modelId="{C87DB2C6-C4D6-9C46-A6E2-82AFA0D11CC9}">
      <dgm:prSet phldrT="[Texto]" custT="1"/>
      <dgm:spPr>
        <a:solidFill>
          <a:srgbClr val="FFFF00"/>
        </a:solidFill>
      </dgm:spPr>
      <dgm:t>
        <a:bodyPr/>
        <a:lstStyle/>
        <a:p>
          <a:r>
            <a:rPr lang="es-ES" sz="1600" noProof="0" dirty="0"/>
            <a:t>Análisis en tiempo real</a:t>
          </a:r>
        </a:p>
      </dgm:t>
    </dgm:pt>
    <dgm:pt modelId="{01186C99-B285-444E-B483-85BECD0EB08F}" type="parTrans" cxnId="{63EC5666-2677-3B4B-8D8F-CDC5C90B17D4}">
      <dgm:prSet/>
      <dgm:spPr/>
      <dgm:t>
        <a:bodyPr/>
        <a:lstStyle/>
        <a:p>
          <a:endParaRPr lang="es-ES_tradnl" sz="1200"/>
        </a:p>
      </dgm:t>
    </dgm:pt>
    <dgm:pt modelId="{2767E9BD-19AC-3E4E-9DE8-822BEC6AB8D4}" type="sibTrans" cxnId="{63EC5666-2677-3B4B-8D8F-CDC5C90B17D4}">
      <dgm:prSet/>
      <dgm:spPr/>
      <dgm:t>
        <a:bodyPr/>
        <a:lstStyle/>
        <a:p>
          <a:endParaRPr lang="es-ES_tradnl" sz="1200"/>
        </a:p>
      </dgm:t>
    </dgm:pt>
    <dgm:pt modelId="{158B3779-BC4B-A240-9132-7793879B97C5}">
      <dgm:prSet phldrT="[Texto]" custT="1"/>
      <dgm:spPr>
        <a:solidFill>
          <a:srgbClr val="92D050"/>
        </a:solidFill>
      </dgm:spPr>
      <dgm:t>
        <a:bodyPr/>
        <a:lstStyle/>
        <a:p>
          <a:r>
            <a:rPr lang="es-ES" sz="1600" noProof="0" dirty="0"/>
            <a:t>Motores de análisis extremo</a:t>
          </a:r>
        </a:p>
      </dgm:t>
    </dgm:pt>
    <dgm:pt modelId="{ADBA33FA-5791-3043-8F27-F2D4C3A7F454}" type="parTrans" cxnId="{6689F2A6-B63C-BB4F-B242-9938C8FE9225}">
      <dgm:prSet/>
      <dgm:spPr/>
      <dgm:t>
        <a:bodyPr/>
        <a:lstStyle/>
        <a:p>
          <a:endParaRPr lang="es-ES_tradnl" sz="1200"/>
        </a:p>
      </dgm:t>
    </dgm:pt>
    <dgm:pt modelId="{795A1E68-9FBB-584B-801A-9A45F3C673B8}" type="sibTrans" cxnId="{6689F2A6-B63C-BB4F-B242-9938C8FE9225}">
      <dgm:prSet/>
      <dgm:spPr/>
      <dgm:t>
        <a:bodyPr/>
        <a:lstStyle/>
        <a:p>
          <a:endParaRPr lang="es-ES_tradnl" sz="1200"/>
        </a:p>
      </dgm:t>
    </dgm:pt>
    <dgm:pt modelId="{C5E208AA-8163-6945-8285-64F80803FFD8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ES" sz="1600" noProof="0" dirty="0"/>
            <a:t>Exploración de Big Data, procesamiento DW/ETL</a:t>
          </a:r>
        </a:p>
      </dgm:t>
    </dgm:pt>
    <dgm:pt modelId="{981AD27B-2510-F848-A2D9-507A2F961F84}" type="parTrans" cxnId="{7453296A-3258-8C46-8F00-7D1453B47FCF}">
      <dgm:prSet/>
      <dgm:spPr/>
      <dgm:t>
        <a:bodyPr/>
        <a:lstStyle/>
        <a:p>
          <a:endParaRPr lang="es-ES_tradnl" sz="1200"/>
        </a:p>
      </dgm:t>
    </dgm:pt>
    <dgm:pt modelId="{74753197-4294-D04B-95DA-598C4B23CF32}" type="sibTrans" cxnId="{7453296A-3258-8C46-8F00-7D1453B47FCF}">
      <dgm:prSet/>
      <dgm:spPr/>
      <dgm:t>
        <a:bodyPr/>
        <a:lstStyle/>
        <a:p>
          <a:endParaRPr lang="es-ES_tradnl" sz="1200"/>
        </a:p>
      </dgm:t>
    </dgm:pt>
    <dgm:pt modelId="{A67E93FF-BA16-214C-8190-71ECFA386825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ES_tradnl" sz="1600" dirty="0"/>
            <a:t>Infraestructura Big Data Cache + BI</a:t>
          </a:r>
        </a:p>
      </dgm:t>
    </dgm:pt>
    <dgm:pt modelId="{96D6036F-6E93-C341-857B-18F3BF15720A}" type="parTrans" cxnId="{D246C264-E384-C14F-9E87-3DEEE46848B8}">
      <dgm:prSet/>
      <dgm:spPr/>
      <dgm:t>
        <a:bodyPr/>
        <a:lstStyle/>
        <a:p>
          <a:endParaRPr lang="es-ES_tradnl" sz="1200"/>
        </a:p>
      </dgm:t>
    </dgm:pt>
    <dgm:pt modelId="{FBE19002-BD74-B242-ACCA-D43D6BD09662}" type="sibTrans" cxnId="{D246C264-E384-C14F-9E87-3DEEE46848B8}">
      <dgm:prSet/>
      <dgm:spPr/>
      <dgm:t>
        <a:bodyPr/>
        <a:lstStyle/>
        <a:p>
          <a:endParaRPr lang="es-ES_tradnl" sz="1200"/>
        </a:p>
      </dgm:t>
    </dgm:pt>
    <dgm:pt modelId="{C315C878-A440-FF44-9260-ADD8DB4E1745}" type="pres">
      <dgm:prSet presAssocID="{536D3E68-3F30-694A-AFA6-844A437BF9A9}" presName="Name0" presStyleCnt="0">
        <dgm:presLayoutVars>
          <dgm:dir/>
          <dgm:animLvl val="lvl"/>
          <dgm:resizeHandles val="exact"/>
        </dgm:presLayoutVars>
      </dgm:prSet>
      <dgm:spPr/>
    </dgm:pt>
    <dgm:pt modelId="{813D80A0-E5BC-C046-BD49-EC9206334283}" type="pres">
      <dgm:prSet presAssocID="{C87DB2C6-C4D6-9C46-A6E2-82AFA0D11CC9}" presName="Name8" presStyleCnt="0"/>
      <dgm:spPr/>
    </dgm:pt>
    <dgm:pt modelId="{626DCEB7-017A-704F-A2CB-C03266AEFCC4}" type="pres">
      <dgm:prSet presAssocID="{C87DB2C6-C4D6-9C46-A6E2-82AFA0D11CC9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30C65A-7E85-4C46-B7FC-53145430C662}" type="pres">
      <dgm:prSet presAssocID="{C87DB2C6-C4D6-9C46-A6E2-82AFA0D11CC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CBE8D4-0529-CE45-A1EE-C1EE3615F6E2}" type="pres">
      <dgm:prSet presAssocID="{158B3779-BC4B-A240-9132-7793879B97C5}" presName="Name8" presStyleCnt="0"/>
      <dgm:spPr/>
    </dgm:pt>
    <dgm:pt modelId="{DC1B2260-7EAA-294D-B3BD-40784276F7C0}" type="pres">
      <dgm:prSet presAssocID="{158B3779-BC4B-A240-9132-7793879B97C5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85DD073-DA61-8C45-B90C-B008252B27C5}" type="pres">
      <dgm:prSet presAssocID="{158B3779-BC4B-A240-9132-7793879B97C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D4E9C1F-51F3-3A45-AAD0-4EA8ACD9C5B3}" type="pres">
      <dgm:prSet presAssocID="{C5E208AA-8163-6945-8285-64F80803FFD8}" presName="Name8" presStyleCnt="0"/>
      <dgm:spPr/>
    </dgm:pt>
    <dgm:pt modelId="{43F4ACB5-0283-BF42-9A65-A0046F44F0F6}" type="pres">
      <dgm:prSet presAssocID="{C5E208AA-8163-6945-8285-64F80803FFD8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BCDFD62-D0C5-1E41-A7EF-70A5842EE2DF}" type="pres">
      <dgm:prSet presAssocID="{C5E208AA-8163-6945-8285-64F80803FFD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BB971D-2F1E-D343-A87D-752F6050A3DA}" type="pres">
      <dgm:prSet presAssocID="{A67E93FF-BA16-214C-8190-71ECFA386825}" presName="Name8" presStyleCnt="0"/>
      <dgm:spPr/>
    </dgm:pt>
    <dgm:pt modelId="{303E3153-B966-B146-9FC9-565A28760010}" type="pres">
      <dgm:prSet presAssocID="{A67E93FF-BA16-214C-8190-71ECFA386825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41700A2-A100-974D-A3E9-3BE2BDD7D87F}" type="pres">
      <dgm:prSet presAssocID="{A67E93FF-BA16-214C-8190-71ECFA38682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122E298-7803-487A-B78B-8D589C738554}" type="presOf" srcId="{536D3E68-3F30-694A-AFA6-844A437BF9A9}" destId="{C315C878-A440-FF44-9260-ADD8DB4E1745}" srcOrd="0" destOrd="0" presId="urn:microsoft.com/office/officeart/2005/8/layout/pyramid1"/>
    <dgm:cxn modelId="{EC4AB608-4613-4446-AEB7-9F75BE6F323B}" type="presOf" srcId="{A67E93FF-BA16-214C-8190-71ECFA386825}" destId="{F41700A2-A100-974D-A3E9-3BE2BDD7D87F}" srcOrd="1" destOrd="0" presId="urn:microsoft.com/office/officeart/2005/8/layout/pyramid1"/>
    <dgm:cxn modelId="{AC9A610A-5A24-4DD6-9725-B608961189E6}" type="presOf" srcId="{158B3779-BC4B-A240-9132-7793879B97C5}" destId="{DC1B2260-7EAA-294D-B3BD-40784276F7C0}" srcOrd="0" destOrd="0" presId="urn:microsoft.com/office/officeart/2005/8/layout/pyramid1"/>
    <dgm:cxn modelId="{63EC5666-2677-3B4B-8D8F-CDC5C90B17D4}" srcId="{536D3E68-3F30-694A-AFA6-844A437BF9A9}" destId="{C87DB2C6-C4D6-9C46-A6E2-82AFA0D11CC9}" srcOrd="0" destOrd="0" parTransId="{01186C99-B285-444E-B483-85BECD0EB08F}" sibTransId="{2767E9BD-19AC-3E4E-9DE8-822BEC6AB8D4}"/>
    <dgm:cxn modelId="{7453296A-3258-8C46-8F00-7D1453B47FCF}" srcId="{536D3E68-3F30-694A-AFA6-844A437BF9A9}" destId="{C5E208AA-8163-6945-8285-64F80803FFD8}" srcOrd="2" destOrd="0" parTransId="{981AD27B-2510-F848-A2D9-507A2F961F84}" sibTransId="{74753197-4294-D04B-95DA-598C4B23CF32}"/>
    <dgm:cxn modelId="{0334BE4D-C321-4D49-B658-69973D60C77C}" type="presOf" srcId="{158B3779-BC4B-A240-9132-7793879B97C5}" destId="{B85DD073-DA61-8C45-B90C-B008252B27C5}" srcOrd="1" destOrd="0" presId="urn:microsoft.com/office/officeart/2005/8/layout/pyramid1"/>
    <dgm:cxn modelId="{73A3A820-D3E8-451B-971C-8D1AC97F2EF5}" type="presOf" srcId="{A67E93FF-BA16-214C-8190-71ECFA386825}" destId="{303E3153-B966-B146-9FC9-565A28760010}" srcOrd="0" destOrd="0" presId="urn:microsoft.com/office/officeart/2005/8/layout/pyramid1"/>
    <dgm:cxn modelId="{D246C264-E384-C14F-9E87-3DEEE46848B8}" srcId="{536D3E68-3F30-694A-AFA6-844A437BF9A9}" destId="{A67E93FF-BA16-214C-8190-71ECFA386825}" srcOrd="3" destOrd="0" parTransId="{96D6036F-6E93-C341-857B-18F3BF15720A}" sibTransId="{FBE19002-BD74-B242-ACCA-D43D6BD09662}"/>
    <dgm:cxn modelId="{6689F2A6-B63C-BB4F-B242-9938C8FE9225}" srcId="{536D3E68-3F30-694A-AFA6-844A437BF9A9}" destId="{158B3779-BC4B-A240-9132-7793879B97C5}" srcOrd="1" destOrd="0" parTransId="{ADBA33FA-5791-3043-8F27-F2D4C3A7F454}" sibTransId="{795A1E68-9FBB-584B-801A-9A45F3C673B8}"/>
    <dgm:cxn modelId="{54B1BFC7-9F50-4A90-841B-D3A8C10C4CE1}" type="presOf" srcId="{C87DB2C6-C4D6-9C46-A6E2-82AFA0D11CC9}" destId="{8D30C65A-7E85-4C46-B7FC-53145430C662}" srcOrd="1" destOrd="0" presId="urn:microsoft.com/office/officeart/2005/8/layout/pyramid1"/>
    <dgm:cxn modelId="{23C0D02D-1064-425D-929F-0195334BAE4A}" type="presOf" srcId="{C5E208AA-8163-6945-8285-64F80803FFD8}" destId="{43F4ACB5-0283-BF42-9A65-A0046F44F0F6}" srcOrd="0" destOrd="0" presId="urn:microsoft.com/office/officeart/2005/8/layout/pyramid1"/>
    <dgm:cxn modelId="{DD120951-B743-4899-99B9-4F6B8C530964}" type="presOf" srcId="{C5E208AA-8163-6945-8285-64F80803FFD8}" destId="{ABCDFD62-D0C5-1E41-A7EF-70A5842EE2DF}" srcOrd="1" destOrd="0" presId="urn:microsoft.com/office/officeart/2005/8/layout/pyramid1"/>
    <dgm:cxn modelId="{934E3414-BCD0-4C3B-89D7-755544B6F340}" type="presOf" srcId="{C87DB2C6-C4D6-9C46-A6E2-82AFA0D11CC9}" destId="{626DCEB7-017A-704F-A2CB-C03266AEFCC4}" srcOrd="0" destOrd="0" presId="urn:microsoft.com/office/officeart/2005/8/layout/pyramid1"/>
    <dgm:cxn modelId="{D58D625E-5CB0-45DB-94D8-C29FC847460C}" type="presParOf" srcId="{C315C878-A440-FF44-9260-ADD8DB4E1745}" destId="{813D80A0-E5BC-C046-BD49-EC9206334283}" srcOrd="0" destOrd="0" presId="urn:microsoft.com/office/officeart/2005/8/layout/pyramid1"/>
    <dgm:cxn modelId="{7DEF84BE-3C4F-43A8-9800-B8170B9D8C41}" type="presParOf" srcId="{813D80A0-E5BC-C046-BD49-EC9206334283}" destId="{626DCEB7-017A-704F-A2CB-C03266AEFCC4}" srcOrd="0" destOrd="0" presId="urn:microsoft.com/office/officeart/2005/8/layout/pyramid1"/>
    <dgm:cxn modelId="{0BE87AF8-C271-42FD-A769-E7A21F99E532}" type="presParOf" srcId="{813D80A0-E5BC-C046-BD49-EC9206334283}" destId="{8D30C65A-7E85-4C46-B7FC-53145430C662}" srcOrd="1" destOrd="0" presId="urn:microsoft.com/office/officeart/2005/8/layout/pyramid1"/>
    <dgm:cxn modelId="{AC9F898A-D2AB-4BB6-89D1-6D24D716F149}" type="presParOf" srcId="{C315C878-A440-FF44-9260-ADD8DB4E1745}" destId="{0BCBE8D4-0529-CE45-A1EE-C1EE3615F6E2}" srcOrd="1" destOrd="0" presId="urn:microsoft.com/office/officeart/2005/8/layout/pyramid1"/>
    <dgm:cxn modelId="{73397D4F-504C-4F44-B005-21AA9D9124CD}" type="presParOf" srcId="{0BCBE8D4-0529-CE45-A1EE-C1EE3615F6E2}" destId="{DC1B2260-7EAA-294D-B3BD-40784276F7C0}" srcOrd="0" destOrd="0" presId="urn:microsoft.com/office/officeart/2005/8/layout/pyramid1"/>
    <dgm:cxn modelId="{D2024FF2-3DC9-4F33-A8F3-DE61A49F1C54}" type="presParOf" srcId="{0BCBE8D4-0529-CE45-A1EE-C1EE3615F6E2}" destId="{B85DD073-DA61-8C45-B90C-B008252B27C5}" srcOrd="1" destOrd="0" presId="urn:microsoft.com/office/officeart/2005/8/layout/pyramid1"/>
    <dgm:cxn modelId="{3BC5F4C2-0CF2-423B-8C1D-980A289F4C0B}" type="presParOf" srcId="{C315C878-A440-FF44-9260-ADD8DB4E1745}" destId="{CD4E9C1F-51F3-3A45-AAD0-4EA8ACD9C5B3}" srcOrd="2" destOrd="0" presId="urn:microsoft.com/office/officeart/2005/8/layout/pyramid1"/>
    <dgm:cxn modelId="{DE41772A-B6C6-4ACD-9F22-3083FE135026}" type="presParOf" srcId="{CD4E9C1F-51F3-3A45-AAD0-4EA8ACD9C5B3}" destId="{43F4ACB5-0283-BF42-9A65-A0046F44F0F6}" srcOrd="0" destOrd="0" presId="urn:microsoft.com/office/officeart/2005/8/layout/pyramid1"/>
    <dgm:cxn modelId="{DB748F88-A35E-474E-9077-B97CDB7A712C}" type="presParOf" srcId="{CD4E9C1F-51F3-3A45-AAD0-4EA8ACD9C5B3}" destId="{ABCDFD62-D0C5-1E41-A7EF-70A5842EE2DF}" srcOrd="1" destOrd="0" presId="urn:microsoft.com/office/officeart/2005/8/layout/pyramid1"/>
    <dgm:cxn modelId="{8D3AA16A-7EE6-432B-85B9-E62BFA94A12C}" type="presParOf" srcId="{C315C878-A440-FF44-9260-ADD8DB4E1745}" destId="{9CBB971D-2F1E-D343-A87D-752F6050A3DA}" srcOrd="3" destOrd="0" presId="urn:microsoft.com/office/officeart/2005/8/layout/pyramid1"/>
    <dgm:cxn modelId="{2A7D3021-7B1E-44F9-9AEA-F92675F45F8C}" type="presParOf" srcId="{9CBB971D-2F1E-D343-A87D-752F6050A3DA}" destId="{303E3153-B966-B146-9FC9-565A28760010}" srcOrd="0" destOrd="0" presId="urn:microsoft.com/office/officeart/2005/8/layout/pyramid1"/>
    <dgm:cxn modelId="{6754968F-0978-40EC-BB1A-3EE11FF9822F}" type="presParOf" srcId="{9CBB971D-2F1E-D343-A87D-752F6050A3DA}" destId="{F41700A2-A100-974D-A3E9-3BE2BDD7D87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14E59C-82AA-AE42-8717-A00F5C7D03D6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0E94096-0E99-0647-8D8C-1C1DF482C951}">
      <dgm:prSet phldrT="[Texto]"/>
      <dgm:spPr>
        <a:solidFill>
          <a:srgbClr val="92D050"/>
        </a:solidFill>
      </dgm:spPr>
      <dgm:t>
        <a:bodyPr/>
        <a:lstStyle/>
        <a:p>
          <a:r>
            <a:rPr lang="es-ES_tradnl" dirty="0"/>
            <a:t>Estrategia</a:t>
          </a:r>
        </a:p>
      </dgm:t>
    </dgm:pt>
    <dgm:pt modelId="{8CC101B4-7A39-CF45-8B73-8ED9DDFE578E}" type="parTrans" cxnId="{D1B1B0F6-99D6-014F-A484-FB603B95312F}">
      <dgm:prSet/>
      <dgm:spPr/>
      <dgm:t>
        <a:bodyPr/>
        <a:lstStyle/>
        <a:p>
          <a:endParaRPr lang="es-ES_tradnl"/>
        </a:p>
      </dgm:t>
    </dgm:pt>
    <dgm:pt modelId="{04583B52-A05D-0D4B-A635-807978593296}" type="sibTrans" cxnId="{D1B1B0F6-99D6-014F-A484-FB603B95312F}">
      <dgm:prSet/>
      <dgm:spPr/>
      <dgm:t>
        <a:bodyPr/>
        <a:lstStyle/>
        <a:p>
          <a:endParaRPr lang="es-ES_tradnl"/>
        </a:p>
      </dgm:t>
    </dgm:pt>
    <dgm:pt modelId="{226EFAA8-53C2-574B-A7D3-90D4D44403C6}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noProof="0" dirty="0"/>
            <a:t>Tecnología</a:t>
          </a:r>
        </a:p>
      </dgm:t>
    </dgm:pt>
    <dgm:pt modelId="{72F2FBB7-58B0-6B48-A5CD-7D5994E2A7C5}" type="parTrans" cxnId="{710F318A-2191-CD47-A5CD-A6E21564B1AE}">
      <dgm:prSet/>
      <dgm:spPr/>
      <dgm:t>
        <a:bodyPr/>
        <a:lstStyle/>
        <a:p>
          <a:endParaRPr lang="es-ES_tradnl"/>
        </a:p>
      </dgm:t>
    </dgm:pt>
    <dgm:pt modelId="{44C7BB47-5653-AF43-9B50-44F8145CB985}" type="sibTrans" cxnId="{710F318A-2191-CD47-A5CD-A6E21564B1AE}">
      <dgm:prSet/>
      <dgm:spPr/>
      <dgm:t>
        <a:bodyPr/>
        <a:lstStyle/>
        <a:p>
          <a:endParaRPr lang="es-ES_tradnl"/>
        </a:p>
      </dgm:t>
    </dgm:pt>
    <dgm:pt modelId="{84AAB290-DED4-2149-AF6D-0D816BCCFF3D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noProof="0" dirty="0"/>
            <a:t>Instalación</a:t>
          </a:r>
        </a:p>
      </dgm:t>
    </dgm:pt>
    <dgm:pt modelId="{332F5F7F-707E-1849-BBD0-E9DAC237B3F9}" type="parTrans" cxnId="{C079AAE0-D9A1-BE41-A53D-B4D36805649B}">
      <dgm:prSet/>
      <dgm:spPr/>
      <dgm:t>
        <a:bodyPr/>
        <a:lstStyle/>
        <a:p>
          <a:endParaRPr lang="es-ES_tradnl"/>
        </a:p>
      </dgm:t>
    </dgm:pt>
    <dgm:pt modelId="{4B5F3D84-3092-1E4D-8074-6D94D3990256}" type="sibTrans" cxnId="{C079AAE0-D9A1-BE41-A53D-B4D36805649B}">
      <dgm:prSet/>
      <dgm:spPr/>
      <dgm:t>
        <a:bodyPr/>
        <a:lstStyle/>
        <a:p>
          <a:endParaRPr lang="es-ES_tradnl"/>
        </a:p>
      </dgm:t>
    </dgm:pt>
    <dgm:pt modelId="{0D2C278E-7ED4-1E42-A96A-5736611E0E76}" type="pres">
      <dgm:prSet presAssocID="{5414E59C-82AA-AE42-8717-A00F5C7D03D6}" presName="Name0" presStyleCnt="0">
        <dgm:presLayoutVars>
          <dgm:dir/>
          <dgm:animLvl val="lvl"/>
          <dgm:resizeHandles val="exact"/>
        </dgm:presLayoutVars>
      </dgm:prSet>
      <dgm:spPr/>
    </dgm:pt>
    <dgm:pt modelId="{DA049948-A493-7342-8A1F-5D2F45260E26}" type="pres">
      <dgm:prSet presAssocID="{10E94096-0E99-0647-8D8C-1C1DF482C95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406B372-7088-644F-BF51-2E3945C77CFC}" type="pres">
      <dgm:prSet presAssocID="{04583B52-A05D-0D4B-A635-807978593296}" presName="parTxOnlySpace" presStyleCnt="0"/>
      <dgm:spPr/>
    </dgm:pt>
    <dgm:pt modelId="{8DA3247C-31F4-D24B-A8BC-7A63E5645039}" type="pres">
      <dgm:prSet presAssocID="{226EFAA8-53C2-574B-A7D3-90D4D44403C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2462DC1-2FB7-B64F-A60E-31CF05AE25AF}" type="pres">
      <dgm:prSet presAssocID="{44C7BB47-5653-AF43-9B50-44F8145CB985}" presName="parTxOnlySpace" presStyleCnt="0"/>
      <dgm:spPr/>
    </dgm:pt>
    <dgm:pt modelId="{D8B2C28B-9A5A-F749-BDA5-A452B97A1FF2}" type="pres">
      <dgm:prSet presAssocID="{84AAB290-DED4-2149-AF6D-0D816BCCFF3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2F1557E-C5AC-4453-8FB0-568873FC402E}" type="presOf" srcId="{84AAB290-DED4-2149-AF6D-0D816BCCFF3D}" destId="{D8B2C28B-9A5A-F749-BDA5-A452B97A1FF2}" srcOrd="0" destOrd="0" presId="urn:microsoft.com/office/officeart/2005/8/layout/chevron1"/>
    <dgm:cxn modelId="{C079AAE0-D9A1-BE41-A53D-B4D36805649B}" srcId="{5414E59C-82AA-AE42-8717-A00F5C7D03D6}" destId="{84AAB290-DED4-2149-AF6D-0D816BCCFF3D}" srcOrd="2" destOrd="0" parTransId="{332F5F7F-707E-1849-BBD0-E9DAC237B3F9}" sibTransId="{4B5F3D84-3092-1E4D-8074-6D94D3990256}"/>
    <dgm:cxn modelId="{710F318A-2191-CD47-A5CD-A6E21564B1AE}" srcId="{5414E59C-82AA-AE42-8717-A00F5C7D03D6}" destId="{226EFAA8-53C2-574B-A7D3-90D4D44403C6}" srcOrd="1" destOrd="0" parTransId="{72F2FBB7-58B0-6B48-A5CD-7D5994E2A7C5}" sibTransId="{44C7BB47-5653-AF43-9B50-44F8145CB985}"/>
    <dgm:cxn modelId="{865F5447-EC3D-48CB-B721-F6387D7B9183}" type="presOf" srcId="{5414E59C-82AA-AE42-8717-A00F5C7D03D6}" destId="{0D2C278E-7ED4-1E42-A96A-5736611E0E76}" srcOrd="0" destOrd="0" presId="urn:microsoft.com/office/officeart/2005/8/layout/chevron1"/>
    <dgm:cxn modelId="{78F1482C-CBA9-4E85-BD7F-51204CEE89BA}" type="presOf" srcId="{10E94096-0E99-0647-8D8C-1C1DF482C951}" destId="{DA049948-A493-7342-8A1F-5D2F45260E26}" srcOrd="0" destOrd="0" presId="urn:microsoft.com/office/officeart/2005/8/layout/chevron1"/>
    <dgm:cxn modelId="{D1B1B0F6-99D6-014F-A484-FB603B95312F}" srcId="{5414E59C-82AA-AE42-8717-A00F5C7D03D6}" destId="{10E94096-0E99-0647-8D8C-1C1DF482C951}" srcOrd="0" destOrd="0" parTransId="{8CC101B4-7A39-CF45-8B73-8ED9DDFE578E}" sibTransId="{04583B52-A05D-0D4B-A635-807978593296}"/>
    <dgm:cxn modelId="{90417192-5489-4512-B9E9-2CC343623A76}" type="presOf" srcId="{226EFAA8-53C2-574B-A7D3-90D4D44403C6}" destId="{8DA3247C-31F4-D24B-A8BC-7A63E5645039}" srcOrd="0" destOrd="0" presId="urn:microsoft.com/office/officeart/2005/8/layout/chevron1"/>
    <dgm:cxn modelId="{4BE0AA42-2DD2-4B54-BA28-3A31AA1AE5D0}" type="presParOf" srcId="{0D2C278E-7ED4-1E42-A96A-5736611E0E76}" destId="{DA049948-A493-7342-8A1F-5D2F45260E26}" srcOrd="0" destOrd="0" presId="urn:microsoft.com/office/officeart/2005/8/layout/chevron1"/>
    <dgm:cxn modelId="{BB8B7D81-1778-489D-AE6C-4CCAA5E55AA2}" type="presParOf" srcId="{0D2C278E-7ED4-1E42-A96A-5736611E0E76}" destId="{A406B372-7088-644F-BF51-2E3945C77CFC}" srcOrd="1" destOrd="0" presId="urn:microsoft.com/office/officeart/2005/8/layout/chevron1"/>
    <dgm:cxn modelId="{7DC0D1EF-8CB1-4622-BD40-A9D26FEF36F5}" type="presParOf" srcId="{0D2C278E-7ED4-1E42-A96A-5736611E0E76}" destId="{8DA3247C-31F4-D24B-A8BC-7A63E5645039}" srcOrd="2" destOrd="0" presId="urn:microsoft.com/office/officeart/2005/8/layout/chevron1"/>
    <dgm:cxn modelId="{12D4F7F0-F42C-48F3-87AB-6C8D8FF9A294}" type="presParOf" srcId="{0D2C278E-7ED4-1E42-A96A-5736611E0E76}" destId="{22462DC1-2FB7-B64F-A60E-31CF05AE25AF}" srcOrd="3" destOrd="0" presId="urn:microsoft.com/office/officeart/2005/8/layout/chevron1"/>
    <dgm:cxn modelId="{B89BDA66-E0B7-4459-A89A-DD241BED4354}" type="presParOf" srcId="{0D2C278E-7ED4-1E42-A96A-5736611E0E76}" destId="{D8B2C28B-9A5A-F749-BDA5-A452B97A1FF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6BAEB-1B17-FC4D-BD6E-078FE9E32800}">
      <dsp:nvSpPr>
        <dsp:cNvPr id="0" name=""/>
        <dsp:cNvSpPr/>
      </dsp:nvSpPr>
      <dsp:spPr>
        <a:xfrm>
          <a:off x="936800" y="0"/>
          <a:ext cx="7162020" cy="44762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56358B-9B4D-9E45-8F01-5073E3081448}">
      <dsp:nvSpPr>
        <dsp:cNvPr id="0" name=""/>
        <dsp:cNvSpPr/>
      </dsp:nvSpPr>
      <dsp:spPr>
        <a:xfrm>
          <a:off x="1675347" y="3328549"/>
          <a:ext cx="164726" cy="1647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49E919-83A9-2847-B28C-CD462AEB351C}">
      <dsp:nvSpPr>
        <dsp:cNvPr id="0" name=""/>
        <dsp:cNvSpPr/>
      </dsp:nvSpPr>
      <dsp:spPr>
        <a:xfrm>
          <a:off x="1757710" y="3410912"/>
          <a:ext cx="938224" cy="106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85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/>
            <a:t>Monitoreo del negocio</a:t>
          </a:r>
        </a:p>
      </dsp:txBody>
      <dsp:txXfrm>
        <a:off x="1757710" y="3410912"/>
        <a:ext cx="938224" cy="1065350"/>
      </dsp:txXfrm>
    </dsp:sp>
    <dsp:sp modelId="{14247BA5-89A7-6A4B-A9D0-5F58A3B3F5D7}">
      <dsp:nvSpPr>
        <dsp:cNvPr id="0" name=""/>
        <dsp:cNvSpPr/>
      </dsp:nvSpPr>
      <dsp:spPr>
        <a:xfrm>
          <a:off x="2567019" y="2471792"/>
          <a:ext cx="257832" cy="25783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AF296A-9EF1-C04F-B903-B5633E2AA105}">
      <dsp:nvSpPr>
        <dsp:cNvPr id="0" name=""/>
        <dsp:cNvSpPr/>
      </dsp:nvSpPr>
      <dsp:spPr>
        <a:xfrm>
          <a:off x="2695935" y="2600708"/>
          <a:ext cx="1188895" cy="1875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62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/>
            <a:t>Business Insights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kern="1200" dirty="0"/>
            <a:t>Integrar insights y recomendaciones a los procesos de negocio existentes</a:t>
          </a:r>
        </a:p>
      </dsp:txBody>
      <dsp:txXfrm>
        <a:off x="2695935" y="2600708"/>
        <a:ext cx="1188895" cy="1875554"/>
      </dsp:txXfrm>
    </dsp:sp>
    <dsp:sp modelId="{AFD1BAD3-D363-C948-9330-ACE65CAC2C14}">
      <dsp:nvSpPr>
        <dsp:cNvPr id="0" name=""/>
        <dsp:cNvSpPr/>
      </dsp:nvSpPr>
      <dsp:spPr>
        <a:xfrm>
          <a:off x="3712942" y="1788714"/>
          <a:ext cx="343776" cy="34377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82FD96-14D8-5249-A914-3CD13BEAC820}">
      <dsp:nvSpPr>
        <dsp:cNvPr id="0" name=""/>
        <dsp:cNvSpPr/>
      </dsp:nvSpPr>
      <dsp:spPr>
        <a:xfrm>
          <a:off x="3884831" y="1960603"/>
          <a:ext cx="1382270" cy="2515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16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/>
            <a:t>Optimización</a:t>
          </a:r>
          <a:r>
            <a:rPr lang="es-ES" sz="1400" kern="1200" dirty="0"/>
            <a:t> del negocio</a:t>
          </a:r>
          <a:endParaRPr lang="es-ES_tradnl" sz="14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/>
            <a:t>Utilización de análisis para optimizar las operaciones del negocio</a:t>
          </a:r>
        </a:p>
      </dsp:txBody>
      <dsp:txXfrm>
        <a:off x="3884831" y="1960603"/>
        <a:ext cx="1382270" cy="2515659"/>
      </dsp:txXfrm>
    </dsp:sp>
    <dsp:sp modelId="{F87A6FE6-AD6A-F042-A7DA-1B028F9C6044}">
      <dsp:nvSpPr>
        <dsp:cNvPr id="0" name=""/>
        <dsp:cNvSpPr/>
      </dsp:nvSpPr>
      <dsp:spPr>
        <a:xfrm>
          <a:off x="5045078" y="1255144"/>
          <a:ext cx="444045" cy="44404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615914-62D1-204F-AB84-DD6EBB3EBAE0}">
      <dsp:nvSpPr>
        <dsp:cNvPr id="0" name=""/>
        <dsp:cNvSpPr/>
      </dsp:nvSpPr>
      <dsp:spPr>
        <a:xfrm>
          <a:off x="5267101" y="1477166"/>
          <a:ext cx="1432404" cy="299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529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/>
            <a:t>Monetización</a:t>
          </a:r>
          <a:r>
            <a:rPr lang="es-ES" sz="1400" kern="1200" dirty="0"/>
            <a:t> de los datos</a:t>
          </a:r>
          <a:endParaRPr lang="es-ES_tradnl" sz="14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kern="1200" dirty="0"/>
            <a:t>Generación</a:t>
          </a:r>
          <a:r>
            <a:rPr lang="es-ES" sz="1000" kern="1200" dirty="0"/>
            <a:t> de nuevas oportunidades</a:t>
          </a:r>
          <a:endParaRPr lang="es-ES_tradnl" sz="1000" kern="1200" dirty="0"/>
        </a:p>
      </dsp:txBody>
      <dsp:txXfrm>
        <a:off x="5267101" y="1477166"/>
        <a:ext cx="1432404" cy="2999096"/>
      </dsp:txXfrm>
    </dsp:sp>
    <dsp:sp modelId="{A3018377-DD7E-E449-BE24-C355BCF1B6C6}">
      <dsp:nvSpPr>
        <dsp:cNvPr id="0" name=""/>
        <dsp:cNvSpPr/>
      </dsp:nvSpPr>
      <dsp:spPr>
        <a:xfrm>
          <a:off x="6416605" y="898833"/>
          <a:ext cx="565799" cy="5657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1653D4-022F-3F4D-8043-C1B7165E63C8}">
      <dsp:nvSpPr>
        <dsp:cNvPr id="0" name=""/>
        <dsp:cNvSpPr/>
      </dsp:nvSpPr>
      <dsp:spPr>
        <a:xfrm>
          <a:off x="6699505" y="1181733"/>
          <a:ext cx="1432404" cy="3294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806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/>
            <a:t>Metamorfosis del negocio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kern="1200" dirty="0"/>
            <a:t>Utilizar los insights de los clientes y productos para moverse a nuevos mercados</a:t>
          </a:r>
        </a:p>
      </dsp:txBody>
      <dsp:txXfrm>
        <a:off x="6699505" y="1181733"/>
        <a:ext cx="1432404" cy="3294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29432C-021D-7542-8240-2F4A5E4CA2BD}">
      <dsp:nvSpPr>
        <dsp:cNvPr id="0" name=""/>
        <dsp:cNvSpPr/>
      </dsp:nvSpPr>
      <dsp:spPr>
        <a:xfrm>
          <a:off x="1910331" y="0"/>
          <a:ext cx="6012654" cy="375790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A37344-2D0F-5649-916E-811BD3DB71F7}">
      <dsp:nvSpPr>
        <dsp:cNvPr id="0" name=""/>
        <dsp:cNvSpPr/>
      </dsp:nvSpPr>
      <dsp:spPr>
        <a:xfrm>
          <a:off x="2502577" y="2794381"/>
          <a:ext cx="138291" cy="1382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BEC3DE-C9F0-1648-85E6-72D07197EF4B}">
      <dsp:nvSpPr>
        <dsp:cNvPr id="0" name=""/>
        <dsp:cNvSpPr/>
      </dsp:nvSpPr>
      <dsp:spPr>
        <a:xfrm>
          <a:off x="2571723" y="2863526"/>
          <a:ext cx="787657" cy="89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78" tIns="0" rIns="0" bIns="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000" kern="1200" dirty="0"/>
            <a:t>No hay capacidades de Big Data</a:t>
          </a:r>
        </a:p>
      </dsp:txBody>
      <dsp:txXfrm>
        <a:off x="2571723" y="2863526"/>
        <a:ext cx="787657" cy="894382"/>
      </dsp:txXfrm>
    </dsp:sp>
    <dsp:sp modelId="{09340314-B23B-9544-98DB-EF257304BC52}">
      <dsp:nvSpPr>
        <dsp:cNvPr id="0" name=""/>
        <dsp:cNvSpPr/>
      </dsp:nvSpPr>
      <dsp:spPr>
        <a:xfrm>
          <a:off x="3251153" y="2075117"/>
          <a:ext cx="216455" cy="2164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D7C5E6-3DE2-DB42-B9B1-31B3DEB7B01B}">
      <dsp:nvSpPr>
        <dsp:cNvPr id="0" name=""/>
        <dsp:cNvSpPr/>
      </dsp:nvSpPr>
      <dsp:spPr>
        <a:xfrm>
          <a:off x="3359381" y="2183345"/>
          <a:ext cx="998100" cy="1574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695" tIns="0" rIns="0" bIns="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000" kern="1200" dirty="0"/>
            <a:t>Buscar casos de uso significativos de Big Data</a:t>
          </a:r>
        </a:p>
      </dsp:txBody>
      <dsp:txXfrm>
        <a:off x="3359381" y="2183345"/>
        <a:ext cx="998100" cy="1574563"/>
      </dsp:txXfrm>
    </dsp:sp>
    <dsp:sp modelId="{5F20E184-C7E7-B144-8864-118B19220E5B}">
      <dsp:nvSpPr>
        <dsp:cNvPr id="0" name=""/>
        <dsp:cNvSpPr/>
      </dsp:nvSpPr>
      <dsp:spPr>
        <a:xfrm>
          <a:off x="4213177" y="1501660"/>
          <a:ext cx="288607" cy="2886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5583D0-631D-C143-92A9-D11EA9EDECB7}">
      <dsp:nvSpPr>
        <dsp:cNvPr id="0" name=""/>
        <dsp:cNvSpPr/>
      </dsp:nvSpPr>
      <dsp:spPr>
        <a:xfrm>
          <a:off x="4357481" y="1645964"/>
          <a:ext cx="1160442" cy="211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927" tIns="0" rIns="0" bIns="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000" kern="1200" dirty="0"/>
            <a:t>Comprender todo de todos los datos disponibles</a:t>
          </a:r>
        </a:p>
      </dsp:txBody>
      <dsp:txXfrm>
        <a:off x="4357481" y="1645964"/>
        <a:ext cx="1160442" cy="2111944"/>
      </dsp:txXfrm>
    </dsp:sp>
    <dsp:sp modelId="{6FF95AF5-E724-2B40-AA98-7B6BC3B80FC0}">
      <dsp:nvSpPr>
        <dsp:cNvPr id="0" name=""/>
        <dsp:cNvSpPr/>
      </dsp:nvSpPr>
      <dsp:spPr>
        <a:xfrm>
          <a:off x="5331531" y="1053717"/>
          <a:ext cx="372784" cy="3727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CB1050-16EF-F14E-8560-CAE78F7F09A2}">
      <dsp:nvSpPr>
        <dsp:cNvPr id="0" name=""/>
        <dsp:cNvSpPr/>
      </dsp:nvSpPr>
      <dsp:spPr>
        <a:xfrm>
          <a:off x="5517923" y="1240109"/>
          <a:ext cx="1202530" cy="2517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531" tIns="0" rIns="0" bIns="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000" kern="1200" dirty="0"/>
            <a:t>Generar cambios para procesar datos</a:t>
          </a:r>
        </a:p>
      </dsp:txBody>
      <dsp:txXfrm>
        <a:off x="5517923" y="1240109"/>
        <a:ext cx="1202530" cy="2517799"/>
      </dsp:txXfrm>
    </dsp:sp>
    <dsp:sp modelId="{2BB7A3B6-FDE7-EB41-BA01-637599AC21F0}">
      <dsp:nvSpPr>
        <dsp:cNvPr id="0" name=""/>
        <dsp:cNvSpPr/>
      </dsp:nvSpPr>
      <dsp:spPr>
        <a:xfrm>
          <a:off x="6482954" y="754588"/>
          <a:ext cx="474999" cy="4749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6080B3-D812-784F-87AF-D74CF89E0C95}">
      <dsp:nvSpPr>
        <dsp:cNvPr id="0" name=""/>
        <dsp:cNvSpPr/>
      </dsp:nvSpPr>
      <dsp:spPr>
        <a:xfrm>
          <a:off x="6720454" y="992087"/>
          <a:ext cx="1202530" cy="276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692" tIns="0" rIns="0" bIns="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000" kern="1200" dirty="0"/>
            <a:t>Uso de Big Data para predecir salidas y ajustar procesos</a:t>
          </a:r>
        </a:p>
      </dsp:txBody>
      <dsp:txXfrm>
        <a:off x="6720454" y="992087"/>
        <a:ext cx="1202530" cy="27658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7AB75-DB8E-624E-B861-AF702E1CDF21}">
      <dsp:nvSpPr>
        <dsp:cNvPr id="0" name=""/>
        <dsp:cNvSpPr/>
      </dsp:nvSpPr>
      <dsp:spPr>
        <a:xfrm rot="5400000">
          <a:off x="1882731" y="828405"/>
          <a:ext cx="720948" cy="8207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46D31B-840E-6E4F-9504-F391AFFA3390}">
      <dsp:nvSpPr>
        <dsp:cNvPr id="0" name=""/>
        <dsp:cNvSpPr/>
      </dsp:nvSpPr>
      <dsp:spPr>
        <a:xfrm>
          <a:off x="1691724" y="29219"/>
          <a:ext cx="1213653" cy="849517"/>
        </a:xfrm>
        <a:prstGeom prst="roundRect">
          <a:avLst>
            <a:gd name="adj" fmla="val 1667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>
              <a:solidFill>
                <a:schemeClr val="tx1"/>
              </a:solidFill>
            </a:rPr>
            <a:t>Identificar Oportunidades</a:t>
          </a:r>
        </a:p>
      </dsp:txBody>
      <dsp:txXfrm>
        <a:off x="1733201" y="70696"/>
        <a:ext cx="1130699" cy="766563"/>
      </dsp:txXfrm>
    </dsp:sp>
    <dsp:sp modelId="{DB0F43F7-DDBC-3145-935D-46B3285A9BDA}">
      <dsp:nvSpPr>
        <dsp:cNvPr id="0" name=""/>
        <dsp:cNvSpPr/>
      </dsp:nvSpPr>
      <dsp:spPr>
        <a:xfrm>
          <a:off x="2905377" y="110240"/>
          <a:ext cx="882695" cy="68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0F722-CDB5-6348-B172-E36176CF964E}">
      <dsp:nvSpPr>
        <dsp:cNvPr id="0" name=""/>
        <dsp:cNvSpPr/>
      </dsp:nvSpPr>
      <dsp:spPr>
        <a:xfrm rot="5400000">
          <a:off x="2888979" y="1782693"/>
          <a:ext cx="720948" cy="8207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44F6EA-2321-7048-8D9D-B59D99BC7633}">
      <dsp:nvSpPr>
        <dsp:cNvPr id="0" name=""/>
        <dsp:cNvSpPr/>
      </dsp:nvSpPr>
      <dsp:spPr>
        <a:xfrm>
          <a:off x="2697971" y="983507"/>
          <a:ext cx="1213653" cy="849517"/>
        </a:xfrm>
        <a:prstGeom prst="roundRect">
          <a:avLst>
            <a:gd name="adj" fmla="val 1667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>
              <a:solidFill>
                <a:schemeClr val="tx1"/>
              </a:solidFill>
            </a:rPr>
            <a:t>Evaluar capacidades actuales</a:t>
          </a:r>
        </a:p>
      </dsp:txBody>
      <dsp:txXfrm>
        <a:off x="2739448" y="1024984"/>
        <a:ext cx="1130699" cy="766563"/>
      </dsp:txXfrm>
    </dsp:sp>
    <dsp:sp modelId="{8C9B8D13-49AE-3447-AC9B-A75E6DA8C16A}">
      <dsp:nvSpPr>
        <dsp:cNvPr id="0" name=""/>
        <dsp:cNvSpPr/>
      </dsp:nvSpPr>
      <dsp:spPr>
        <a:xfrm>
          <a:off x="3911624" y="1064528"/>
          <a:ext cx="882695" cy="68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C8821-B7CA-564A-9A58-D51E04015C98}">
      <dsp:nvSpPr>
        <dsp:cNvPr id="0" name=""/>
        <dsp:cNvSpPr/>
      </dsp:nvSpPr>
      <dsp:spPr>
        <a:xfrm rot="5400000">
          <a:off x="3895226" y="2736982"/>
          <a:ext cx="720948" cy="8207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C68DF8-10D6-4B43-905A-88D8EAF8E600}">
      <dsp:nvSpPr>
        <dsp:cNvPr id="0" name=""/>
        <dsp:cNvSpPr/>
      </dsp:nvSpPr>
      <dsp:spPr>
        <a:xfrm>
          <a:off x="3704218" y="1937796"/>
          <a:ext cx="1213653" cy="849517"/>
        </a:xfrm>
        <a:prstGeom prst="roundRect">
          <a:avLst>
            <a:gd name="adj" fmla="val 1667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>
              <a:solidFill>
                <a:schemeClr val="tx1"/>
              </a:solidFill>
            </a:rPr>
            <a:t>Identificar y definir los casos de uso</a:t>
          </a:r>
        </a:p>
      </dsp:txBody>
      <dsp:txXfrm>
        <a:off x="3745695" y="1979273"/>
        <a:ext cx="1130699" cy="766563"/>
      </dsp:txXfrm>
    </dsp:sp>
    <dsp:sp modelId="{342BCAB1-653E-B948-A2B9-7E37FF9D06F2}">
      <dsp:nvSpPr>
        <dsp:cNvPr id="0" name=""/>
        <dsp:cNvSpPr/>
      </dsp:nvSpPr>
      <dsp:spPr>
        <a:xfrm>
          <a:off x="4917872" y="2018817"/>
          <a:ext cx="882695" cy="68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BA2FE2-151D-2642-95B7-7757207F505F}">
      <dsp:nvSpPr>
        <dsp:cNvPr id="0" name=""/>
        <dsp:cNvSpPr/>
      </dsp:nvSpPr>
      <dsp:spPr>
        <a:xfrm rot="5400000">
          <a:off x="4901473" y="3691271"/>
          <a:ext cx="720948" cy="8207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97B554-75EE-B745-9BEC-8F74E1D8ECF0}">
      <dsp:nvSpPr>
        <dsp:cNvPr id="0" name=""/>
        <dsp:cNvSpPr/>
      </dsp:nvSpPr>
      <dsp:spPr>
        <a:xfrm>
          <a:off x="4710466" y="2892085"/>
          <a:ext cx="1213653" cy="849517"/>
        </a:xfrm>
        <a:prstGeom prst="roundRect">
          <a:avLst>
            <a:gd name="adj" fmla="val 1667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/>
            <a:t>Implementar pilotos y prototipos</a:t>
          </a:r>
        </a:p>
      </dsp:txBody>
      <dsp:txXfrm>
        <a:off x="4751943" y="2933562"/>
        <a:ext cx="1130699" cy="766563"/>
      </dsp:txXfrm>
    </dsp:sp>
    <dsp:sp modelId="{683ABA92-E5D3-6844-968F-EA4404B444EB}">
      <dsp:nvSpPr>
        <dsp:cNvPr id="0" name=""/>
        <dsp:cNvSpPr/>
      </dsp:nvSpPr>
      <dsp:spPr>
        <a:xfrm>
          <a:off x="5924119" y="2973106"/>
          <a:ext cx="882695" cy="68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E3965-3400-F944-940E-F8D5181FB8D7}">
      <dsp:nvSpPr>
        <dsp:cNvPr id="0" name=""/>
        <dsp:cNvSpPr/>
      </dsp:nvSpPr>
      <dsp:spPr>
        <a:xfrm>
          <a:off x="5716713" y="3846374"/>
          <a:ext cx="1213653" cy="849517"/>
        </a:xfrm>
        <a:prstGeom prst="roundRect">
          <a:avLst>
            <a:gd name="adj" fmla="val 16670"/>
          </a:avLst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noProof="0" dirty="0"/>
            <a:t>Adoptar estrategias de producción</a:t>
          </a:r>
        </a:p>
      </dsp:txBody>
      <dsp:txXfrm>
        <a:off x="5758190" y="3887851"/>
        <a:ext cx="1130699" cy="7665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DCEB7-017A-704F-A2CB-C03266AEFCC4}">
      <dsp:nvSpPr>
        <dsp:cNvPr id="0" name=""/>
        <dsp:cNvSpPr/>
      </dsp:nvSpPr>
      <dsp:spPr>
        <a:xfrm>
          <a:off x="2509324" y="0"/>
          <a:ext cx="1672883" cy="1234678"/>
        </a:xfrm>
        <a:prstGeom prst="trapezoid">
          <a:avLst>
            <a:gd name="adj" fmla="val 67746"/>
          </a:avLst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noProof="0" dirty="0"/>
            <a:t>Análisis en tiempo real</a:t>
          </a:r>
        </a:p>
      </dsp:txBody>
      <dsp:txXfrm>
        <a:off x="2509324" y="0"/>
        <a:ext cx="1672883" cy="1234678"/>
      </dsp:txXfrm>
    </dsp:sp>
    <dsp:sp modelId="{DC1B2260-7EAA-294D-B3BD-40784276F7C0}">
      <dsp:nvSpPr>
        <dsp:cNvPr id="0" name=""/>
        <dsp:cNvSpPr/>
      </dsp:nvSpPr>
      <dsp:spPr>
        <a:xfrm>
          <a:off x="1672883" y="1234678"/>
          <a:ext cx="3345766" cy="1234678"/>
        </a:xfrm>
        <a:prstGeom prst="trapezoid">
          <a:avLst>
            <a:gd name="adj" fmla="val 67746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noProof="0" dirty="0"/>
            <a:t>Motores de análisis extremo</a:t>
          </a:r>
        </a:p>
      </dsp:txBody>
      <dsp:txXfrm>
        <a:off x="2258392" y="1234678"/>
        <a:ext cx="2174747" cy="1234678"/>
      </dsp:txXfrm>
    </dsp:sp>
    <dsp:sp modelId="{43F4ACB5-0283-BF42-9A65-A0046F44F0F6}">
      <dsp:nvSpPr>
        <dsp:cNvPr id="0" name=""/>
        <dsp:cNvSpPr/>
      </dsp:nvSpPr>
      <dsp:spPr>
        <a:xfrm>
          <a:off x="836441" y="2469356"/>
          <a:ext cx="5018649" cy="1234678"/>
        </a:xfrm>
        <a:prstGeom prst="trapezoid">
          <a:avLst>
            <a:gd name="adj" fmla="val 67746"/>
          </a:avLst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noProof="0" dirty="0"/>
            <a:t>Exploración de Big Data, procesamiento DW/ETL</a:t>
          </a:r>
        </a:p>
      </dsp:txBody>
      <dsp:txXfrm>
        <a:off x="1714705" y="2469356"/>
        <a:ext cx="3262121" cy="1234678"/>
      </dsp:txXfrm>
    </dsp:sp>
    <dsp:sp modelId="{303E3153-B966-B146-9FC9-565A28760010}">
      <dsp:nvSpPr>
        <dsp:cNvPr id="0" name=""/>
        <dsp:cNvSpPr/>
      </dsp:nvSpPr>
      <dsp:spPr>
        <a:xfrm>
          <a:off x="0" y="3704034"/>
          <a:ext cx="6691532" cy="1234678"/>
        </a:xfrm>
        <a:prstGeom prst="trapezoid">
          <a:avLst>
            <a:gd name="adj" fmla="val 67746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/>
            <a:t>Infraestructura Big Data Cache + BI</a:t>
          </a:r>
        </a:p>
      </dsp:txBody>
      <dsp:txXfrm>
        <a:off x="1171018" y="3704034"/>
        <a:ext cx="4349495" cy="12346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49948-A493-7342-8A1F-5D2F45260E26}">
      <dsp:nvSpPr>
        <dsp:cNvPr id="0" name=""/>
        <dsp:cNvSpPr/>
      </dsp:nvSpPr>
      <dsp:spPr>
        <a:xfrm>
          <a:off x="2121" y="128112"/>
          <a:ext cx="2584260" cy="1033704"/>
        </a:xfrm>
        <a:prstGeom prst="chevron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/>
            <a:t>Estrategia</a:t>
          </a:r>
        </a:p>
      </dsp:txBody>
      <dsp:txXfrm>
        <a:off x="518973" y="128112"/>
        <a:ext cx="1550556" cy="1033704"/>
      </dsp:txXfrm>
    </dsp:sp>
    <dsp:sp modelId="{8DA3247C-31F4-D24B-A8BC-7A63E5645039}">
      <dsp:nvSpPr>
        <dsp:cNvPr id="0" name=""/>
        <dsp:cNvSpPr/>
      </dsp:nvSpPr>
      <dsp:spPr>
        <a:xfrm>
          <a:off x="2327955" y="128112"/>
          <a:ext cx="2584260" cy="1033704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noProof="0" dirty="0"/>
            <a:t>Tecnología</a:t>
          </a:r>
        </a:p>
      </dsp:txBody>
      <dsp:txXfrm>
        <a:off x="2844807" y="128112"/>
        <a:ext cx="1550556" cy="1033704"/>
      </dsp:txXfrm>
    </dsp:sp>
    <dsp:sp modelId="{D8B2C28B-9A5A-F749-BDA5-A452B97A1FF2}">
      <dsp:nvSpPr>
        <dsp:cNvPr id="0" name=""/>
        <dsp:cNvSpPr/>
      </dsp:nvSpPr>
      <dsp:spPr>
        <a:xfrm>
          <a:off x="4653790" y="128112"/>
          <a:ext cx="2584260" cy="1033704"/>
        </a:xfrm>
        <a:prstGeom prst="chevron">
          <a:avLst/>
        </a:prstGeom>
        <a:solidFill>
          <a:schemeClr val="accent3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noProof="0" dirty="0"/>
            <a:t>Instalación</a:t>
          </a:r>
        </a:p>
      </dsp:txBody>
      <dsp:txXfrm>
        <a:off x="5170642" y="128112"/>
        <a:ext cx="1550556" cy="1033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27777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r">
              <a:defRPr sz="1200"/>
            </a:lvl1pPr>
          </a:lstStyle>
          <a:p>
            <a:fld id="{E5AD4878-F6C7-4E6A-9C22-5F716623311E}" type="datetime1">
              <a:rPr lang="es-CL" smtClean="0"/>
              <a:t>03-03-2021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27777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r">
              <a:defRPr sz="1200"/>
            </a:lvl1pPr>
          </a:lstStyle>
          <a:p>
            <a:fld id="{1B333271-8B94-4B7E-B3C4-418C6E5249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987562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27777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r">
              <a:defRPr sz="1200"/>
            </a:lvl1pPr>
          </a:lstStyle>
          <a:p>
            <a:fld id="{DC4DA945-531A-433B-9604-147BD8B1252B}" type="datetime1">
              <a:rPr lang="es-CL" smtClean="0"/>
              <a:t>03-03-2021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0563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80" tIns="45290" rIns="90580" bIns="4529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0580" tIns="45290" rIns="90580" bIns="4529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27777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r">
              <a:defRPr sz="1200"/>
            </a:lvl1pPr>
          </a:lstStyle>
          <a:p>
            <a:fld id="{73A25AFE-0F73-4520-A08F-4463A5FE08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572298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54" name="Google Shape;1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38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17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10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62050" y="690563"/>
            <a:ext cx="4610100" cy="34575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44D78-F338-4282-8267-9E7CEF04451C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020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11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ólo el título">
  <p:cSld name="4_Sólo el títul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6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6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6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458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9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46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0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356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>
  <p:cSld name="5_En blan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1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69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ólo el título">
  <p:cSld name="7_Sólo el títul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2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670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4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3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15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8342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795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‹Nº›</a:t>
            </a:fld>
            <a:endParaRPr/>
          </a:p>
        </p:txBody>
      </p:sp>
      <p:pic>
        <p:nvPicPr>
          <p:cNvPr id="37" name="Google Shape;37;p18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6915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0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70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CL"/>
              <a:pPr/>
              <a:t>‹Nº›</a:t>
            </a:fld>
            <a:endParaRPr/>
          </a:p>
        </p:txBody>
      </p:sp>
      <p:pic>
        <p:nvPicPr>
          <p:cNvPr id="37" name="Google Shape;37;p27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355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8000" b="1" kern="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0166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2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768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ólo el título">
  <p:cSld name="1_Sólo el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2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219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2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4" descr="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919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ólo el título">
  <p:cSld name="2_Sólo el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3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6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060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ólo el título">
  <p:cSld name="3_Sólo el títul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7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7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7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7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88726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>
  <p:cSld name="2_En blanc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28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8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046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ólo el título">
  <p:cSld name="4_Sólo el títul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9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9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9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1722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0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85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CL"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8670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1004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>
  <p:cSld name="5_En blan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3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2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9060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ólo el título">
  <p:cSld name="7_Sólo el títul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732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4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7051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46617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 descr="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280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ólo el título">
  <p:cSld name="9_Sólo el títul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7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7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090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9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03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8000" b="1" kern="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30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1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72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3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97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ólo el título">
  <p:cSld name="3_Sólo el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4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4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84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>
  <p:cSld name="2_En blanc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5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87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 kern="0"/>
              <a:pPr defTabSz="914400" fontAlgn="auto"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‹Nº›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06239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6" r:id="rId7"/>
    <p:sldLayoutId id="2147483687" r:id="rId8"/>
    <p:sldLayoutId id="2147483688" r:id="rId9"/>
    <p:sldLayoutId id="2147483689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 defTabSz="914400" fontAlgn="auto"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‹Nº›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6976326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2800" b="1" kern="0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2800" b="1" kern="0" dirty="0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1 Marcador de número de diapositiva">
            <a:extLst>
              <a:ext uri="{FF2B5EF4-FFF2-40B4-BE49-F238E27FC236}">
                <a16:creationId xmlns:a16="http://schemas.microsoft.com/office/drawing/2014/main" id="{A0AFE5D8-B42F-4EB8-AE9C-045E0C96B3DA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9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B6942434-4FBE-40B6-83F9-4F6C0B783844}"/>
              </a:ext>
            </a:extLst>
          </p:cNvPr>
          <p:cNvGraphicFramePr>
            <a:graphicFrameLocks noGrp="1"/>
          </p:cNvGraphicFramePr>
          <p:nvPr/>
        </p:nvGraphicFramePr>
        <p:xfrm>
          <a:off x="35496" y="836712"/>
          <a:ext cx="8304963" cy="5998463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9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3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651">
                <a:tc>
                  <a:txBody>
                    <a:bodyPr/>
                    <a:lstStyle/>
                    <a:p>
                      <a:r>
                        <a:rPr lang="es-ES_tradnl" sz="2000" dirty="0"/>
                        <a:t>Tema</a:t>
                      </a:r>
                    </a:p>
                  </a:txBody>
                  <a:tcPr marT="51206" marB="51206"/>
                </a:tc>
                <a:tc>
                  <a:txBody>
                    <a:bodyPr/>
                    <a:lstStyle/>
                    <a:p>
                      <a:r>
                        <a:rPr lang="es-ES_tradnl" sz="2000" dirty="0"/>
                        <a:t>Reto</a:t>
                      </a:r>
                    </a:p>
                  </a:txBody>
                  <a:tcPr marT="51206" marB="51206"/>
                </a:tc>
                <a:tc>
                  <a:txBody>
                    <a:bodyPr/>
                    <a:lstStyle/>
                    <a:p>
                      <a:r>
                        <a:rPr lang="es-ES_tradnl" sz="2000" dirty="0"/>
                        <a:t>Preguntas</a:t>
                      </a:r>
                    </a:p>
                  </a:txBody>
                  <a:tcPr marT="51206" marB="512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0989">
                <a:tc>
                  <a:txBody>
                    <a:bodyPr/>
                    <a:lstStyle/>
                    <a:p>
                      <a:pPr marL="0" marR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/>
                        <a:t>Integración</a:t>
                      </a:r>
                    </a:p>
                    <a:p>
                      <a:pPr algn="just"/>
                      <a:endParaRPr lang="es-ES_tradnl" sz="2000" dirty="0"/>
                    </a:p>
                  </a:txBody>
                  <a:tcPr marT="51206" marB="51206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2000" dirty="0"/>
                        <a:t>El incremento de la complejidad, variedad y volumen de</a:t>
                      </a:r>
                      <a:r>
                        <a:rPr lang="es-ES_tradnl" sz="2000" baseline="0" dirty="0"/>
                        <a:t> </a:t>
                      </a:r>
                      <a:r>
                        <a:rPr lang="es-ES_tradnl" sz="2000" dirty="0"/>
                        <a:t>datos da como resultado un aumento de la inversión de</a:t>
                      </a:r>
                      <a:r>
                        <a:rPr lang="es-ES_tradnl" sz="2000" baseline="0" dirty="0"/>
                        <a:t> </a:t>
                      </a:r>
                      <a:r>
                        <a:rPr lang="es-ES_tradnl" sz="2000" dirty="0"/>
                        <a:t>tiempo y dinero para saltar las brechas de cumplimiento,</a:t>
                      </a:r>
                      <a:r>
                        <a:rPr lang="es-ES_tradnl" sz="2000" baseline="0" dirty="0"/>
                        <a:t> </a:t>
                      </a:r>
                      <a:r>
                        <a:rPr lang="es-ES_tradnl" sz="2000" dirty="0"/>
                        <a:t>administración y apalancamiento de datos, entre múltiples</a:t>
                      </a:r>
                      <a:r>
                        <a:rPr lang="es-ES_tradnl" sz="2000" baseline="0" dirty="0"/>
                        <a:t> </a:t>
                      </a:r>
                      <a:r>
                        <a:rPr lang="es-ES_tradnl" sz="2000" dirty="0"/>
                        <a:t>plataformas y sistemas.</a:t>
                      </a:r>
                    </a:p>
                    <a:p>
                      <a:pPr algn="just"/>
                      <a:endParaRPr lang="es-ES_tradnl" sz="2000" dirty="0"/>
                    </a:p>
                    <a:p>
                      <a:pPr algn="just"/>
                      <a:r>
                        <a:rPr lang="es-ES_tradnl" sz="2000" dirty="0"/>
                        <a:t>Implicación de estándares y maestría en la administración</a:t>
                      </a:r>
                    </a:p>
                    <a:p>
                      <a:pPr algn="just"/>
                      <a:r>
                        <a:rPr lang="es-ES_tradnl" sz="2000" dirty="0"/>
                        <a:t>de datos.</a:t>
                      </a:r>
                    </a:p>
                    <a:p>
                      <a:pPr algn="just"/>
                      <a:endParaRPr lang="es-ES_tradnl" sz="2000" dirty="0"/>
                    </a:p>
                  </a:txBody>
                  <a:tcPr marT="51206" marB="51206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2000" dirty="0"/>
                        <a:t>Con el incremento en el volumen de datos, </a:t>
                      </a:r>
                    </a:p>
                    <a:p>
                      <a:pPr algn="just"/>
                      <a:endParaRPr lang="es-ES_tradnl" sz="2000" dirty="0"/>
                    </a:p>
                    <a:p>
                      <a:pPr algn="just"/>
                      <a:r>
                        <a:rPr lang="es-ES_tradnl" sz="2000" dirty="0"/>
                        <a:t>¿cuál es la mejor infraestructura</a:t>
                      </a:r>
                      <a:r>
                        <a:rPr lang="es-ES_tradnl" sz="2000" baseline="0" dirty="0"/>
                        <a:t> </a:t>
                      </a:r>
                      <a:r>
                        <a:rPr lang="es-ES_tradnl" sz="2000" dirty="0"/>
                        <a:t>y estrategia de integración para responder a las crecientes demandas</a:t>
                      </a:r>
                      <a:r>
                        <a:rPr lang="es-ES_tradnl" sz="2000" baseline="0" dirty="0"/>
                        <a:t> </a:t>
                      </a:r>
                      <a:r>
                        <a:rPr lang="es-ES_tradnl" sz="2000" dirty="0"/>
                        <a:t>de volumen y velocidad de procesamiento?</a:t>
                      </a:r>
                    </a:p>
                    <a:p>
                      <a:pPr algn="just"/>
                      <a:endParaRPr lang="es-ES_tradnl" sz="2000" dirty="0"/>
                    </a:p>
                    <a:p>
                      <a:pPr algn="just"/>
                      <a:r>
                        <a:rPr lang="es-ES_tradnl" sz="2000" dirty="0"/>
                        <a:t>¿Cómo se pueden integrar los datos no estructurados junto al resto</a:t>
                      </a:r>
                      <a:r>
                        <a:rPr lang="es-ES_tradnl" sz="2000" baseline="0" dirty="0"/>
                        <a:t> </a:t>
                      </a:r>
                      <a:r>
                        <a:rPr lang="es-ES_tradnl" sz="2000" dirty="0"/>
                        <a:t>de los datos almacenados en sistemas tradicionales?</a:t>
                      </a:r>
                    </a:p>
                  </a:txBody>
                  <a:tcPr marT="51206" marB="5120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12F04B5B-5957-4759-91CB-47699C096BAE}"/>
              </a:ext>
            </a:extLst>
          </p:cNvPr>
          <p:cNvSpPr txBox="1">
            <a:spLocks/>
          </p:cNvSpPr>
          <p:nvPr/>
        </p:nvSpPr>
        <p:spPr>
          <a:xfrm>
            <a:off x="1350963" y="223498"/>
            <a:ext cx="7793037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 fontAlgn="auto">
              <a:defRPr/>
            </a:pPr>
            <a:r>
              <a:rPr lang="es-CL" altLang="es-ES" kern="0">
                <a:solidFill>
                  <a:schemeClr val="bg1"/>
                </a:solidFill>
              </a:rPr>
              <a:t>Retos tecnológicos</a:t>
            </a:r>
            <a:endParaRPr lang="es-CL" altLang="es-ES" kern="0" dirty="0">
              <a:solidFill>
                <a:schemeClr val="bg1"/>
              </a:solidFill>
            </a:endParaRP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D61CFD58-B731-4499-A516-86054AC618E7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9E9DB80-7AB4-407F-8148-D7E8D9443066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124744"/>
          <a:ext cx="8489852" cy="5392367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512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8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453">
                <a:tc>
                  <a:txBody>
                    <a:bodyPr/>
                    <a:lstStyle/>
                    <a:p>
                      <a:r>
                        <a:rPr lang="es-ES_tradnl" sz="2000" dirty="0"/>
                        <a:t>Tema</a:t>
                      </a:r>
                    </a:p>
                  </a:txBody>
                  <a:tcPr marT="51557" marB="51557"/>
                </a:tc>
                <a:tc>
                  <a:txBody>
                    <a:bodyPr/>
                    <a:lstStyle/>
                    <a:p>
                      <a:r>
                        <a:rPr lang="es-ES_tradnl" sz="2000" dirty="0"/>
                        <a:t>Reto</a:t>
                      </a:r>
                    </a:p>
                  </a:txBody>
                  <a:tcPr marT="51557" marB="51557"/>
                </a:tc>
                <a:tc>
                  <a:txBody>
                    <a:bodyPr/>
                    <a:lstStyle/>
                    <a:p>
                      <a:r>
                        <a:rPr lang="es-ES_tradnl" sz="2000" dirty="0"/>
                        <a:t>Preguntas Relevantes</a:t>
                      </a:r>
                    </a:p>
                  </a:txBody>
                  <a:tcPr marT="51557" marB="515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3867">
                <a:tc>
                  <a:txBody>
                    <a:bodyPr/>
                    <a:lstStyle/>
                    <a:p>
                      <a:pPr algn="just"/>
                      <a:r>
                        <a:rPr lang="es-ES_tradnl" sz="2000" dirty="0"/>
                        <a:t>Despliegue </a:t>
                      </a:r>
                    </a:p>
                  </a:txBody>
                  <a:tcPr marT="51557" marB="5155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2000" dirty="0"/>
                        <a:t>Identificación de las mejores soluciones en software y</a:t>
                      </a:r>
                    </a:p>
                    <a:p>
                      <a:pPr algn="just"/>
                      <a:r>
                        <a:rPr lang="es-ES_tradnl" sz="2000" dirty="0"/>
                        <a:t>hardware;</a:t>
                      </a:r>
                    </a:p>
                    <a:p>
                      <a:pPr algn="just"/>
                      <a:endParaRPr lang="es-ES_tradnl" sz="2000" dirty="0"/>
                    </a:p>
                    <a:p>
                      <a:pPr algn="just"/>
                      <a:r>
                        <a:rPr lang="es-ES_tradnl" sz="2000" dirty="0"/>
                        <a:t>selección de la mejor infraestructura.</a:t>
                      </a:r>
                    </a:p>
                    <a:p>
                      <a:pPr algn="just"/>
                      <a:endParaRPr lang="es-ES_tradnl" sz="2000" dirty="0"/>
                    </a:p>
                    <a:p>
                      <a:pPr algn="just"/>
                      <a:r>
                        <a:rPr lang="es-ES_tradnl" sz="2000" dirty="0"/>
                        <a:t>Cambiar los sistemas preexistentes por nueva tecnología.</a:t>
                      </a:r>
                    </a:p>
                    <a:p>
                      <a:pPr algn="just"/>
                      <a:endParaRPr lang="es-ES_tradnl" sz="2000" dirty="0"/>
                    </a:p>
                  </a:txBody>
                  <a:tcPr marT="51557" marB="5155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2000" dirty="0"/>
                        <a:t>Con el incremento de la complejidad del ambiente, ¿cómo desarrollaremos</a:t>
                      </a:r>
                    </a:p>
                    <a:p>
                      <a:pPr algn="just"/>
                      <a:r>
                        <a:rPr lang="es-ES_tradnl" sz="2000" dirty="0"/>
                        <a:t>una estrategia para la integración y el despliegue?</a:t>
                      </a:r>
                    </a:p>
                    <a:p>
                      <a:pPr algn="just"/>
                      <a:endParaRPr lang="es-ES_tradnl" sz="2000" dirty="0"/>
                    </a:p>
                    <a:p>
                      <a:pPr algn="just"/>
                      <a:r>
                        <a:rPr lang="es-ES_tradnl" sz="2000" dirty="0"/>
                        <a:t>Debido al grado de especialización de proceso,</a:t>
                      </a:r>
                    </a:p>
                    <a:p>
                      <a:pPr algn="just"/>
                      <a:endParaRPr lang="es-ES_tradnl" sz="2000" dirty="0"/>
                    </a:p>
                    <a:p>
                      <a:pPr algn="just"/>
                      <a:r>
                        <a:rPr lang="es-ES_tradnl" sz="2000" dirty="0"/>
                        <a:t> ¿Es el Cloud Computing</a:t>
                      </a:r>
                      <a:r>
                        <a:rPr lang="es-ES_tradnl" sz="2000" baseline="0" dirty="0"/>
                        <a:t> </a:t>
                      </a:r>
                      <a:r>
                        <a:rPr lang="es-ES_tradnl" sz="2000" dirty="0"/>
                        <a:t>una plataforma adecuada?</a:t>
                      </a:r>
                    </a:p>
                    <a:p>
                      <a:pPr algn="just"/>
                      <a:endParaRPr lang="es-ES_tradnl" sz="2000" dirty="0"/>
                    </a:p>
                    <a:p>
                      <a:pPr algn="just"/>
                      <a:r>
                        <a:rPr lang="es-ES_tradnl" sz="2000" dirty="0"/>
                        <a:t> Y si lo es, ¿Qué variante es la que se necesita</a:t>
                      </a:r>
                      <a:r>
                        <a:rPr lang="es-ES_tradnl" sz="2000" baseline="0" dirty="0"/>
                        <a:t> </a:t>
                      </a:r>
                      <a:r>
                        <a:rPr lang="es-ES_tradnl" sz="2000" dirty="0"/>
                        <a:t>(privada, pública, híbrida)?</a:t>
                      </a:r>
                    </a:p>
                    <a:p>
                      <a:pPr algn="just"/>
                      <a:endParaRPr lang="es-ES_tradnl" sz="2000" dirty="0"/>
                    </a:p>
                  </a:txBody>
                  <a:tcPr marT="51557" marB="515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768C179E-ACC9-4B67-9866-AC4C23FC45DC}"/>
              </a:ext>
            </a:extLst>
          </p:cNvPr>
          <p:cNvSpPr txBox="1">
            <a:spLocks/>
          </p:cNvSpPr>
          <p:nvPr/>
        </p:nvSpPr>
        <p:spPr>
          <a:xfrm>
            <a:off x="1350963" y="223498"/>
            <a:ext cx="7793037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 fontAlgn="auto">
              <a:defRPr/>
            </a:pPr>
            <a:r>
              <a:rPr lang="es-CL" altLang="es-ES" kern="0">
                <a:solidFill>
                  <a:schemeClr val="bg1"/>
                </a:solidFill>
              </a:rPr>
              <a:t>Retos tecnológicos</a:t>
            </a:r>
            <a:endParaRPr lang="es-CL" altLang="es-ES" kern="0" dirty="0">
              <a:solidFill>
                <a:schemeClr val="bg1"/>
              </a:solidFill>
            </a:endParaRP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5E6B8D6-B17B-481B-9086-E0EE084A278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AC114D7-4859-479C-A390-D6AA58A35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04329"/>
              </p:ext>
            </p:extLst>
          </p:nvPr>
        </p:nvGraphicFramePr>
        <p:xfrm>
          <a:off x="179512" y="1630680"/>
          <a:ext cx="7732206" cy="35966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19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_tradnl" dirty="0">
                          <a:solidFill>
                            <a:schemeClr val="bg1"/>
                          </a:solidFill>
                        </a:rPr>
                        <a:t>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>
                          <a:solidFill>
                            <a:schemeClr val="bg1"/>
                          </a:solidFill>
                        </a:rPr>
                        <a:t>Reto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>
                          <a:solidFill>
                            <a:schemeClr val="bg1"/>
                          </a:solidFill>
                        </a:rPr>
                        <a:t>Preguntas Relevantes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6181">
                <a:tc>
                  <a:txBody>
                    <a:bodyPr/>
                    <a:lstStyle/>
                    <a:p>
                      <a:pPr algn="just"/>
                      <a:r>
                        <a:rPr lang="es-ES_tradnl" dirty="0"/>
                        <a:t>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dirty="0"/>
                        <a:t>Gasto considerable de tiempo y dinero para crear</a:t>
                      </a:r>
                      <a:r>
                        <a:rPr lang="es-ES_tradnl" baseline="0" dirty="0"/>
                        <a:t> </a:t>
                      </a:r>
                      <a:r>
                        <a:rPr lang="es-ES_tradnl" dirty="0"/>
                        <a:t>algoritmos que escalen al volumen de Big Data y que</a:t>
                      </a:r>
                      <a:r>
                        <a:rPr lang="es-ES_tradnl" baseline="0" dirty="0"/>
                        <a:t> </a:t>
                      </a:r>
                      <a:r>
                        <a:rPr lang="es-ES_tradnl" dirty="0"/>
                        <a:t>mejoren la experiencia y opciones del usuario.</a:t>
                      </a:r>
                    </a:p>
                    <a:p>
                      <a:pPr algn="just"/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dirty="0"/>
                        <a:t>Con tanta profusión de datos,</a:t>
                      </a:r>
                    </a:p>
                    <a:p>
                      <a:pPr algn="just"/>
                      <a:endParaRPr lang="es-ES_tradnl" dirty="0"/>
                    </a:p>
                    <a:p>
                      <a:pPr algn="just"/>
                      <a:r>
                        <a:rPr lang="es-ES_tradnl" dirty="0"/>
                        <a:t> ¿cuáles son las preguntas adecuadas para</a:t>
                      </a:r>
                      <a:r>
                        <a:rPr lang="es-ES_tradnl" baseline="0" dirty="0"/>
                        <a:t> </a:t>
                      </a:r>
                      <a:r>
                        <a:rPr lang="es-ES_tradnl" dirty="0"/>
                        <a:t>obtener un entendimiento que agregue valor a la empresa y a nuestros</a:t>
                      </a:r>
                    </a:p>
                    <a:p>
                      <a:pPr algn="just"/>
                      <a:r>
                        <a:rPr lang="es-ES_tradnl" dirty="0"/>
                        <a:t>clientes?</a:t>
                      </a:r>
                    </a:p>
                    <a:p>
                      <a:pPr algn="just"/>
                      <a:endParaRPr lang="es-ES_tradnl" dirty="0"/>
                    </a:p>
                    <a:p>
                      <a:pPr algn="just"/>
                      <a:r>
                        <a:rPr lang="es-ES_tradnl" dirty="0"/>
                        <a:t>¿Cómo podemos ajustar la experiencia de los usuarios para obtener</a:t>
                      </a:r>
                      <a:r>
                        <a:rPr lang="es-ES_tradnl" baseline="0" dirty="0"/>
                        <a:t> </a:t>
                      </a:r>
                      <a:r>
                        <a:rPr lang="es-ES_tradnl" dirty="0"/>
                        <a:t>conocimiento a través de Analytics?</a:t>
                      </a:r>
                    </a:p>
                    <a:p>
                      <a:pPr algn="just"/>
                      <a:endParaRPr lang="es-ES_tradnl" dirty="0"/>
                    </a:p>
                    <a:p>
                      <a:pPr algn="just"/>
                      <a:r>
                        <a:rPr lang="es-ES_tradnl" dirty="0"/>
                        <a:t>¿Cómo pueden comprender los tomadores de decisión los resultados de</a:t>
                      </a:r>
                      <a:r>
                        <a:rPr lang="es-ES_tradnl" baseline="0" dirty="0"/>
                        <a:t> </a:t>
                      </a:r>
                      <a:r>
                        <a:rPr lang="es-ES_tradnl" dirty="0"/>
                        <a:t>los análisis, para ejecutar rápidamente acciones?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676" name="Título 1">
            <a:extLst>
              <a:ext uri="{FF2B5EF4-FFF2-40B4-BE49-F238E27FC236}">
                <a16:creationId xmlns:a16="http://schemas.microsoft.com/office/drawing/2014/main" id="{7A956ED2-DF68-4167-9710-590EBF10D3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0963" y="223498"/>
            <a:ext cx="7793037" cy="838201"/>
          </a:xfrm>
        </p:spPr>
        <p:txBody>
          <a:bodyPr/>
          <a:lstStyle/>
          <a:p>
            <a:pPr eaLnBrk="1" hangingPunct="1">
              <a:defRPr/>
            </a:pPr>
            <a:r>
              <a:rPr lang="es-CL" altLang="es-ES" dirty="0">
                <a:solidFill>
                  <a:schemeClr val="bg1"/>
                </a:solidFill>
              </a:rPr>
              <a:t>Retos tecnológicos</a:t>
            </a: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1D65960B-2DAC-4DCC-AABC-A63019C7A2CA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ADC51E1-202E-4301-A92F-083290346C61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1647825"/>
          <a:ext cx="8229600" cy="43767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2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2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5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92">
                <a:tc>
                  <a:txBody>
                    <a:bodyPr/>
                    <a:lstStyle/>
                    <a:p>
                      <a:r>
                        <a:rPr lang="es-ES_tradnl" sz="2100" dirty="0"/>
                        <a:t>Tema</a:t>
                      </a:r>
                    </a:p>
                  </a:txBody>
                  <a:tcPr marT="53574" marB="53574"/>
                </a:tc>
                <a:tc>
                  <a:txBody>
                    <a:bodyPr/>
                    <a:lstStyle/>
                    <a:p>
                      <a:r>
                        <a:rPr lang="es-ES_tradnl" sz="2100" dirty="0"/>
                        <a:t>Reto</a:t>
                      </a:r>
                    </a:p>
                  </a:txBody>
                  <a:tcPr marT="53574" marB="53574"/>
                </a:tc>
                <a:tc>
                  <a:txBody>
                    <a:bodyPr/>
                    <a:lstStyle/>
                    <a:p>
                      <a:r>
                        <a:rPr lang="es-ES_tradnl" sz="2100" dirty="0"/>
                        <a:t>Preguntas Relevantes</a:t>
                      </a:r>
                    </a:p>
                  </a:txBody>
                  <a:tcPr marT="53574" marB="535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146">
                <a:tc>
                  <a:txBody>
                    <a:bodyPr/>
                    <a:lstStyle/>
                    <a:p>
                      <a:pPr algn="just"/>
                      <a:r>
                        <a:rPr lang="es-ES_tradnl" sz="2100" dirty="0"/>
                        <a:t>Calidad de dato</a:t>
                      </a:r>
                    </a:p>
                  </a:txBody>
                  <a:tcPr marT="53574" marB="5357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2100" dirty="0"/>
                        <a:t>Calidad comprometida, debido al volumen y variedad</a:t>
                      </a:r>
                      <a:r>
                        <a:rPr lang="es-ES_tradnl" sz="2100" baseline="0" dirty="0"/>
                        <a:t> </a:t>
                      </a:r>
                      <a:r>
                        <a:rPr lang="es-ES_tradnl" sz="2100" dirty="0"/>
                        <a:t>de los datos.</a:t>
                      </a:r>
                    </a:p>
                    <a:p>
                      <a:pPr algn="just"/>
                      <a:endParaRPr lang="es-ES_tradnl" sz="2100" dirty="0"/>
                    </a:p>
                    <a:p>
                      <a:pPr algn="just"/>
                      <a:r>
                        <a:rPr lang="es-ES_tradnl" sz="2100" dirty="0"/>
                        <a:t>Costos de mantenimiento de la calidad del dato: validez,</a:t>
                      </a:r>
                      <a:r>
                        <a:rPr lang="es-ES_tradnl" sz="2100" baseline="0" dirty="0"/>
                        <a:t> </a:t>
                      </a:r>
                      <a:r>
                        <a:rPr lang="es-ES_tradnl" sz="2100" dirty="0"/>
                        <a:t>integridad, consistencia, relevancia, completitud y exactitud.</a:t>
                      </a:r>
                    </a:p>
                    <a:p>
                      <a:pPr algn="just"/>
                      <a:endParaRPr lang="es-ES_tradnl" sz="2100" dirty="0"/>
                    </a:p>
                  </a:txBody>
                  <a:tcPr marT="53574" marB="5357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2100" dirty="0"/>
                        <a:t>¿Qué datos se deben conservar y cuáles serán los criterios de calidad?</a:t>
                      </a:r>
                    </a:p>
                    <a:p>
                      <a:pPr algn="just"/>
                      <a:endParaRPr lang="es-ES_tradnl" sz="2100" dirty="0"/>
                    </a:p>
                    <a:p>
                      <a:pPr algn="just"/>
                      <a:r>
                        <a:rPr lang="es-ES_tradnl" sz="2100" dirty="0"/>
                        <a:t>¿Cómo vamos a asegurar la calidad de los datos no estructurados?</a:t>
                      </a:r>
                    </a:p>
                    <a:p>
                      <a:pPr algn="just"/>
                      <a:endParaRPr lang="es-ES_tradnl" sz="2100" dirty="0"/>
                    </a:p>
                    <a:p>
                      <a:pPr algn="just"/>
                      <a:r>
                        <a:rPr lang="es-ES_tradnl" sz="2100" dirty="0"/>
                        <a:t>¿Cómo vamos a medir la calidad de la extracción y procesos usados</a:t>
                      </a:r>
                    </a:p>
                    <a:p>
                      <a:pPr algn="just"/>
                      <a:r>
                        <a:rPr lang="es-ES_tradnl" sz="2100" dirty="0"/>
                        <a:t>para Big Data?</a:t>
                      </a:r>
                    </a:p>
                  </a:txBody>
                  <a:tcPr marT="53574" marB="5357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EBCE236B-439F-49B3-8635-DE7748FD5193}"/>
              </a:ext>
            </a:extLst>
          </p:cNvPr>
          <p:cNvSpPr txBox="1">
            <a:spLocks/>
          </p:cNvSpPr>
          <p:nvPr/>
        </p:nvSpPr>
        <p:spPr>
          <a:xfrm>
            <a:off x="379831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 fontAlgn="auto">
              <a:defRPr/>
            </a:pPr>
            <a:r>
              <a:rPr lang="es-ES_tradnl" altLang="es-ES" kern="0">
                <a:solidFill>
                  <a:schemeClr val="bg1"/>
                </a:solidFill>
              </a:rPr>
              <a:t>Retos de la calidad de los datos</a:t>
            </a:r>
            <a:endParaRPr lang="es-ES_tradnl" altLang="es-ES" kern="0" dirty="0">
              <a:solidFill>
                <a:schemeClr val="bg1"/>
              </a:solidFill>
            </a:endParaRP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219B89C9-4AED-42F7-A506-7D4E87E90610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F4EEB9-EDCB-4877-963C-76417BD716F9}"/>
              </a:ext>
            </a:extLst>
          </p:cNvPr>
          <p:cNvGraphicFramePr>
            <a:graphicFrameLocks noGrp="1"/>
          </p:cNvGraphicFramePr>
          <p:nvPr/>
        </p:nvGraphicFramePr>
        <p:xfrm>
          <a:off x="107950" y="1989138"/>
          <a:ext cx="8229600" cy="40233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2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2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5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32">
                <a:tc>
                  <a:txBody>
                    <a:bodyPr/>
                    <a:lstStyle/>
                    <a:p>
                      <a:r>
                        <a:rPr lang="es-ES_tradnl" sz="1800" dirty="0"/>
                        <a:t>Tema</a:t>
                      </a:r>
                    </a:p>
                  </a:txBody>
                  <a:tcPr marT="45706" marB="45706"/>
                </a:tc>
                <a:tc>
                  <a:txBody>
                    <a:bodyPr/>
                    <a:lstStyle/>
                    <a:p>
                      <a:r>
                        <a:rPr lang="es-ES_tradnl" sz="1800" dirty="0"/>
                        <a:t>Reto</a:t>
                      </a:r>
                    </a:p>
                  </a:txBody>
                  <a:tcPr marT="45706" marB="45706"/>
                </a:tc>
                <a:tc>
                  <a:txBody>
                    <a:bodyPr/>
                    <a:lstStyle/>
                    <a:p>
                      <a:r>
                        <a:rPr lang="es-ES_tradnl" sz="1800" dirty="0"/>
                        <a:t>Preguntas Relevantes</a:t>
                      </a:r>
                    </a:p>
                  </a:txBody>
                  <a:tcPr marT="45706" marB="457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993">
                <a:tc>
                  <a:txBody>
                    <a:bodyPr/>
                    <a:lstStyle/>
                    <a:p>
                      <a:pPr algn="just"/>
                      <a:r>
                        <a:rPr lang="es-ES_tradnl" sz="1800" dirty="0"/>
                        <a:t>Gobernanza</a:t>
                      </a:r>
                    </a:p>
                  </a:txBody>
                  <a:tcPr marT="45706" marB="45706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800" dirty="0"/>
                        <a:t>Identificar los requisitos para la protección de los datos</a:t>
                      </a:r>
                      <a:r>
                        <a:rPr lang="es-ES_tradnl" sz="1800" baseline="0" dirty="0"/>
                        <a:t> </a:t>
                      </a:r>
                      <a:r>
                        <a:rPr lang="es-ES_tradnl" sz="1800" dirty="0"/>
                        <a:t>y desarrollar una apropiada estrategia de gobernanza.</a:t>
                      </a:r>
                    </a:p>
                    <a:p>
                      <a:pPr algn="just"/>
                      <a:endParaRPr lang="es-ES_tradnl" sz="1800" dirty="0"/>
                    </a:p>
                    <a:p>
                      <a:pPr algn="just"/>
                      <a:r>
                        <a:rPr lang="es-ES_tradnl" sz="1800" dirty="0"/>
                        <a:t>Reevaluación de las políticas de datos internas y externas,</a:t>
                      </a:r>
                    </a:p>
                    <a:p>
                      <a:pPr algn="just"/>
                      <a:r>
                        <a:rPr lang="es-ES_tradnl" sz="1800" dirty="0"/>
                        <a:t>así como de las regulaciones.</a:t>
                      </a:r>
                    </a:p>
                  </a:txBody>
                  <a:tcPr marT="45706" marB="45706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800" dirty="0"/>
                        <a:t>¿Qué tipo de gobierno es apropiado en un escenario cambiante</a:t>
                      </a:r>
                      <a:r>
                        <a:rPr lang="es-ES_tradnl" sz="1800" baseline="0" dirty="0"/>
                        <a:t> </a:t>
                      </a:r>
                      <a:r>
                        <a:rPr lang="es-ES_tradnl" sz="1800" dirty="0"/>
                        <a:t>respecto a los datos?</a:t>
                      </a:r>
                    </a:p>
                    <a:p>
                      <a:pPr algn="just"/>
                      <a:endParaRPr lang="es-ES_tradnl" sz="1800" dirty="0"/>
                    </a:p>
                    <a:p>
                      <a:pPr algn="just"/>
                      <a:r>
                        <a:rPr lang="es-ES_tradnl" sz="1800" dirty="0"/>
                        <a:t>¿Qué licencias y propiedad intelectual aplican cuando un ambiente</a:t>
                      </a:r>
                      <a:r>
                        <a:rPr lang="es-ES_tradnl" sz="1800" baseline="0" dirty="0"/>
                        <a:t> </a:t>
                      </a:r>
                      <a:r>
                        <a:rPr lang="es-ES_tradnl" sz="1800" dirty="0"/>
                        <a:t>de Big Data atraviese toda la organización, incluso, globalmente?</a:t>
                      </a:r>
                    </a:p>
                    <a:p>
                      <a:pPr algn="just"/>
                      <a:endParaRPr lang="es-ES_tradnl" sz="1800" dirty="0"/>
                    </a:p>
                    <a:p>
                      <a:pPr algn="just"/>
                      <a:r>
                        <a:rPr lang="es-ES_tradnl" sz="1800" dirty="0"/>
                        <a:t>¿Cómo deben interpretarse el ciclo de vida del dato en un contexto</a:t>
                      </a:r>
                    </a:p>
                    <a:p>
                      <a:pPr algn="just"/>
                      <a:r>
                        <a:rPr lang="es-ES_tradnl" sz="1800" dirty="0"/>
                        <a:t>de Big Data?</a:t>
                      </a:r>
                    </a:p>
                  </a:txBody>
                  <a:tcPr marT="45706" marB="4570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95DFBD4D-5656-4F04-919E-02066749516E}"/>
              </a:ext>
            </a:extLst>
          </p:cNvPr>
          <p:cNvSpPr txBox="1">
            <a:spLocks/>
          </p:cNvSpPr>
          <p:nvPr/>
        </p:nvSpPr>
        <p:spPr>
          <a:xfrm>
            <a:off x="379831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 fontAlgn="auto">
              <a:defRPr/>
            </a:pPr>
            <a:r>
              <a:rPr lang="es-ES_tradnl" altLang="es-ES" kern="0">
                <a:solidFill>
                  <a:schemeClr val="bg1"/>
                </a:solidFill>
              </a:rPr>
              <a:t>Retos de la calidad de los datos</a:t>
            </a:r>
            <a:endParaRPr lang="es-ES_tradnl" altLang="es-ES" kern="0" dirty="0">
              <a:solidFill>
                <a:schemeClr val="bg1"/>
              </a:solidFill>
            </a:endParaRP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9F1A9898-F4B8-41ED-B2B9-F0CBB9166252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ítulo 1">
            <a:extLst>
              <a:ext uri="{FF2B5EF4-FFF2-40B4-BE49-F238E27FC236}">
                <a16:creationId xmlns:a16="http://schemas.microsoft.com/office/drawing/2014/main" id="{86B3C99D-6909-4DE8-A85D-294B2119FD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9831" y="274638"/>
            <a:ext cx="7620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s-ES" dirty="0">
                <a:solidFill>
                  <a:schemeClr val="bg1"/>
                </a:solidFill>
              </a:rPr>
              <a:t>Retos de la calidad de los datos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BEE0343-3959-4B3D-9C39-9C122806C0E6}"/>
              </a:ext>
            </a:extLst>
          </p:cNvPr>
          <p:cNvGraphicFramePr>
            <a:graphicFrameLocks noGrp="1"/>
          </p:cNvGraphicFramePr>
          <p:nvPr/>
        </p:nvGraphicFramePr>
        <p:xfrm>
          <a:off x="107950" y="1557338"/>
          <a:ext cx="8229600" cy="48323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2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693">
                <a:tc>
                  <a:txBody>
                    <a:bodyPr/>
                    <a:lstStyle/>
                    <a:p>
                      <a:r>
                        <a:rPr lang="es-ES_tradnl" sz="1900" dirty="0"/>
                        <a:t>Tema</a:t>
                      </a:r>
                    </a:p>
                  </a:txBody>
                  <a:tcPr marT="48837" marB="48837"/>
                </a:tc>
                <a:tc>
                  <a:txBody>
                    <a:bodyPr/>
                    <a:lstStyle/>
                    <a:p>
                      <a:r>
                        <a:rPr lang="es-ES_tradnl" sz="1900" dirty="0"/>
                        <a:t>Reto</a:t>
                      </a:r>
                    </a:p>
                  </a:txBody>
                  <a:tcPr marT="48837" marB="48837"/>
                </a:tc>
                <a:tc>
                  <a:txBody>
                    <a:bodyPr/>
                    <a:lstStyle/>
                    <a:p>
                      <a:r>
                        <a:rPr lang="es-ES_tradnl" sz="1900" dirty="0"/>
                        <a:t>Preguntas Relevantes</a:t>
                      </a:r>
                    </a:p>
                  </a:txBody>
                  <a:tcPr marT="48837" marB="48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1657">
                <a:tc>
                  <a:txBody>
                    <a:bodyPr/>
                    <a:lstStyle/>
                    <a:p>
                      <a:pPr algn="just"/>
                      <a:r>
                        <a:rPr lang="es-ES_tradnl" sz="1900" dirty="0"/>
                        <a:t>Privacidad</a:t>
                      </a:r>
                    </a:p>
                  </a:txBody>
                  <a:tcPr marT="48837" marB="4883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900" dirty="0"/>
                        <a:t>Temas de privacidad, relacionados directa o indirectamente</a:t>
                      </a:r>
                      <a:r>
                        <a:rPr lang="es-ES_tradnl" sz="1900" baseline="0" dirty="0"/>
                        <a:t> </a:t>
                      </a:r>
                      <a:r>
                        <a:rPr lang="es-ES_tradnl" sz="1900" dirty="0"/>
                        <a:t>con el uso de Big Data. </a:t>
                      </a:r>
                    </a:p>
                    <a:p>
                      <a:pPr algn="just"/>
                      <a:endParaRPr lang="es-ES_tradnl" sz="1900" dirty="0"/>
                    </a:p>
                    <a:p>
                      <a:pPr algn="just"/>
                      <a:r>
                        <a:rPr lang="es-ES_tradnl" sz="1900" dirty="0"/>
                        <a:t>Mayores implicaciones en los temas</a:t>
                      </a:r>
                      <a:r>
                        <a:rPr lang="es-ES_tradnl" sz="1900" baseline="0" dirty="0"/>
                        <a:t> </a:t>
                      </a:r>
                      <a:r>
                        <a:rPr lang="es-ES_tradnl" sz="1900" dirty="0"/>
                        <a:t>de seguridad.</a:t>
                      </a:r>
                    </a:p>
                  </a:txBody>
                  <a:tcPr marT="48837" marB="4883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900" dirty="0"/>
                        <a:t>¿Cómo planea cumplir su compañía con la protección de datos</a:t>
                      </a:r>
                    </a:p>
                    <a:p>
                      <a:pPr algn="just"/>
                      <a:r>
                        <a:rPr lang="es-ES_tradnl" sz="1900" dirty="0"/>
                        <a:t>personales?</a:t>
                      </a:r>
                    </a:p>
                    <a:p>
                      <a:pPr algn="just"/>
                      <a:endParaRPr lang="es-ES_tradnl" sz="1900" dirty="0"/>
                    </a:p>
                    <a:p>
                      <a:pPr algn="just"/>
                      <a:r>
                        <a:rPr lang="es-ES_tradnl" sz="1900" dirty="0"/>
                        <a:t>Si usa un hospedaje externo, </a:t>
                      </a:r>
                    </a:p>
                    <a:p>
                      <a:pPr algn="just"/>
                      <a:r>
                        <a:rPr lang="es-ES_tradnl" sz="1900" dirty="0"/>
                        <a:t>¿qué garantías le ofrecen para mantener</a:t>
                      </a:r>
                    </a:p>
                    <a:p>
                      <a:pPr algn="just"/>
                      <a:r>
                        <a:rPr lang="es-ES_tradnl" sz="1900" dirty="0"/>
                        <a:t>la privacidad de su información?</a:t>
                      </a:r>
                    </a:p>
                    <a:p>
                      <a:pPr algn="just"/>
                      <a:endParaRPr lang="es-ES_tradnl" sz="1900" dirty="0"/>
                    </a:p>
                    <a:p>
                      <a:pPr algn="just"/>
                      <a:r>
                        <a:rPr lang="es-ES_tradnl" sz="1900" dirty="0"/>
                        <a:t>¿Qué aspectos de seguridad y privacidad influirán en el diseño de un</a:t>
                      </a:r>
                    </a:p>
                    <a:p>
                      <a:pPr algn="just"/>
                      <a:r>
                        <a:rPr lang="es-ES_tradnl" sz="1900" dirty="0"/>
                        <a:t>ambiente de Big Data, a fin de reducir la vulnerabilidad ante riesgos</a:t>
                      </a:r>
                    </a:p>
                    <a:p>
                      <a:pPr algn="just"/>
                      <a:r>
                        <a:rPr lang="es-ES_tradnl" sz="1900" dirty="0"/>
                        <a:t>internos y externos?</a:t>
                      </a:r>
                    </a:p>
                  </a:txBody>
                  <a:tcPr marT="48837" marB="488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1B53C51C-BEC1-4B0B-875D-FA50D2212B04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ítulo 1">
            <a:extLst>
              <a:ext uri="{FF2B5EF4-FFF2-40B4-BE49-F238E27FC236}">
                <a16:creationId xmlns:a16="http://schemas.microsoft.com/office/drawing/2014/main" id="{085329FA-1DE2-4ED5-8D4B-3BAD04FDF6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4325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s-ES" dirty="0">
                <a:solidFill>
                  <a:schemeClr val="bg1"/>
                </a:solidFill>
              </a:rPr>
              <a:t>Roadmap General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60D9FE3-5C14-4DD8-AA68-FBCAD96BED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273765"/>
              </p:ext>
            </p:extLst>
          </p:nvPr>
        </p:nvGraphicFramePr>
        <p:xfrm>
          <a:off x="344488" y="1457324"/>
          <a:ext cx="8622091" cy="4725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36D32C74-8F54-4073-8A88-3CE74B34C73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ítulo 1">
            <a:extLst>
              <a:ext uri="{FF2B5EF4-FFF2-40B4-BE49-F238E27FC236}">
                <a16:creationId xmlns:a16="http://schemas.microsoft.com/office/drawing/2014/main" id="{387F7B0A-77B0-42FC-BAFE-CF7B2030BA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s-ES" dirty="0">
                <a:solidFill>
                  <a:schemeClr val="bg1"/>
                </a:solidFill>
              </a:rPr>
              <a:t>Roadmap de adopción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9F09D80-4B70-4965-8712-78561658A415}"/>
              </a:ext>
            </a:extLst>
          </p:cNvPr>
          <p:cNvGraphicFramePr/>
          <p:nvPr/>
        </p:nvGraphicFramePr>
        <p:xfrm>
          <a:off x="1622474" y="1417638"/>
          <a:ext cx="6691532" cy="4938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35AB5C1-7B7D-4796-B31F-9AF218EDF467}"/>
              </a:ext>
            </a:extLst>
          </p:cNvPr>
          <p:cNvCxnSpPr/>
          <p:nvPr/>
        </p:nvCxnSpPr>
        <p:spPr>
          <a:xfrm flipV="1">
            <a:off x="1279525" y="1519238"/>
            <a:ext cx="3079750" cy="4195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797" name="CuadroTexto 11">
            <a:extLst>
              <a:ext uri="{FF2B5EF4-FFF2-40B4-BE49-F238E27FC236}">
                <a16:creationId xmlns:a16="http://schemas.microsoft.com/office/drawing/2014/main" id="{F4E0ABD1-0F5F-4B73-AEA8-74DA2CAC0888}"/>
              </a:ext>
            </a:extLst>
          </p:cNvPr>
          <p:cNvSpPr txBox="1">
            <a:spLocks noChangeArrowheads="1"/>
          </p:cNvSpPr>
          <p:nvPr/>
        </p:nvSpPr>
        <p:spPr bwMode="auto">
          <a:xfrm rot="-3284507">
            <a:off x="1828007" y="3232944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800">
                <a:latin typeface="Franklin Gothic Book" panose="020B0503020102020204" pitchFamily="34" charset="0"/>
              </a:rPr>
              <a:t>Inversi</a:t>
            </a:r>
            <a:r>
              <a:rPr lang="es-ES" altLang="es-ES" sz="1800">
                <a:latin typeface="Franklin Gothic Book" panose="020B0503020102020204" pitchFamily="34" charset="0"/>
              </a:rPr>
              <a:t>ón</a:t>
            </a:r>
            <a:endParaRPr lang="es-ES_tradnl" altLang="es-ES" sz="1800">
              <a:latin typeface="Franklin Gothic Book" panose="020B0503020102020204" pitchFamily="34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DE56D1E-5DA4-4CBA-83A6-2DE23B85F2DA}"/>
              </a:ext>
            </a:extLst>
          </p:cNvPr>
          <p:cNvCxnSpPr/>
          <p:nvPr/>
        </p:nvCxnSpPr>
        <p:spPr>
          <a:xfrm flipH="1" flipV="1">
            <a:off x="5584825" y="1417638"/>
            <a:ext cx="3101975" cy="4364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799" name="CuadroTexto 15">
            <a:extLst>
              <a:ext uri="{FF2B5EF4-FFF2-40B4-BE49-F238E27FC236}">
                <a16:creationId xmlns:a16="http://schemas.microsoft.com/office/drawing/2014/main" id="{25001A01-F6A9-4320-9CFE-2F55CA82F351}"/>
              </a:ext>
            </a:extLst>
          </p:cNvPr>
          <p:cNvSpPr txBox="1">
            <a:spLocks noChangeArrowheads="1"/>
          </p:cNvSpPr>
          <p:nvPr/>
        </p:nvSpPr>
        <p:spPr bwMode="auto">
          <a:xfrm rot="3430242">
            <a:off x="6313487" y="3233738"/>
            <a:ext cx="2232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800">
                <a:latin typeface="Franklin Gothic Book" panose="020B0503020102020204" pitchFamily="34" charset="0"/>
              </a:rPr>
              <a:t>Tiempo de respuesta</a:t>
            </a:r>
          </a:p>
        </p:txBody>
      </p:sp>
      <p:sp>
        <p:nvSpPr>
          <p:cNvPr id="33800" name="CuadroTexto 16">
            <a:extLst>
              <a:ext uri="{FF2B5EF4-FFF2-40B4-BE49-F238E27FC236}">
                <a16:creationId xmlns:a16="http://schemas.microsoft.com/office/drawing/2014/main" id="{FBCF1F69-7115-4C84-9C16-CC2F2CB6B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5563" y="5311775"/>
            <a:ext cx="15319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600">
                <a:latin typeface="Franklin Gothic Book" panose="020B0503020102020204" pitchFamily="34" charset="0"/>
              </a:rPr>
              <a:t>Administraci</a:t>
            </a:r>
            <a:r>
              <a:rPr lang="es-ES" altLang="es-ES" sz="1600">
                <a:latin typeface="Franklin Gothic Book" panose="020B0503020102020204" pitchFamily="34" charset="0"/>
              </a:rPr>
              <a:t>ón avanzada de datos</a:t>
            </a:r>
            <a:endParaRPr lang="es-ES_tradnl" altLang="es-ES" sz="1600">
              <a:latin typeface="Franklin Gothic Book" panose="020B0503020102020204" pitchFamily="34" charset="0"/>
            </a:endParaRPr>
          </a:p>
        </p:txBody>
      </p:sp>
      <p:sp>
        <p:nvSpPr>
          <p:cNvPr id="33801" name="CuadroTexto 17">
            <a:extLst>
              <a:ext uri="{FF2B5EF4-FFF2-40B4-BE49-F238E27FC236}">
                <a16:creationId xmlns:a16="http://schemas.microsoft.com/office/drawing/2014/main" id="{E19C981A-5302-426E-854A-F661307F8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4925" y="4040188"/>
            <a:ext cx="15335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" sz="1600">
                <a:latin typeface="Franklin Gothic Book" panose="020B0503020102020204" pitchFamily="34" charset="0"/>
              </a:rPr>
              <a:t>Ventaja lograda en el uso de Big Data</a:t>
            </a:r>
            <a:endParaRPr lang="es-ES_tradnl" altLang="es-ES" sz="1600">
              <a:latin typeface="Franklin Gothic Book" panose="020B0503020102020204" pitchFamily="34" charset="0"/>
            </a:endParaRPr>
          </a:p>
        </p:txBody>
      </p:sp>
      <p:sp>
        <p:nvSpPr>
          <p:cNvPr id="33802" name="CuadroTexto 18">
            <a:extLst>
              <a:ext uri="{FF2B5EF4-FFF2-40B4-BE49-F238E27FC236}">
                <a16:creationId xmlns:a16="http://schemas.microsoft.com/office/drawing/2014/main" id="{AFFCF1D0-1E0F-4111-B5C5-0628D3165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57350"/>
            <a:ext cx="214471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" sz="1600">
                <a:latin typeface="Franklin Gothic Book" panose="020B0503020102020204" pitchFamily="34" charset="0"/>
              </a:rPr>
              <a:t>Agilidad en tiempo real</a:t>
            </a:r>
            <a:endParaRPr lang="es-ES_tradnl" altLang="es-ES" sz="1600">
              <a:latin typeface="Franklin Gothic Book" panose="020B0503020102020204" pitchFamily="34" charset="0"/>
            </a:endParaRPr>
          </a:p>
        </p:txBody>
      </p:sp>
      <p:sp>
        <p:nvSpPr>
          <p:cNvPr id="33803" name="CuadroTexto 19">
            <a:extLst>
              <a:ext uri="{FF2B5EF4-FFF2-40B4-BE49-F238E27FC236}">
                <a16:creationId xmlns:a16="http://schemas.microsoft.com/office/drawing/2014/main" id="{20DFA04B-4210-4E53-82F2-F22E77EA3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4925" y="2667000"/>
            <a:ext cx="21447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" sz="1600">
                <a:latin typeface="Franklin Gothic Book" panose="020B0503020102020204" pitchFamily="34" charset="0"/>
              </a:rPr>
              <a:t>Ventaja competitiva lograda en el uso de análisis de Big Data</a:t>
            </a:r>
            <a:endParaRPr lang="es-ES_tradnl" altLang="es-ES" sz="1600">
              <a:latin typeface="Franklin Gothic Book" panose="020B0503020102020204" pitchFamily="34" charset="0"/>
            </a:endParaRP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FACA0EFA-0986-40F2-AC88-433A3B3F285E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ítulo 1">
            <a:extLst>
              <a:ext uri="{FF2B5EF4-FFF2-40B4-BE49-F238E27FC236}">
                <a16:creationId xmlns:a16="http://schemas.microsoft.com/office/drawing/2014/main" id="{6B1BC4C7-7F1A-450A-AC44-AF498C1099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12168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s-ES" dirty="0">
                <a:solidFill>
                  <a:schemeClr val="bg1"/>
                </a:solidFill>
              </a:rPr>
              <a:t>Roadmap Big Data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99E03A8D-7860-470D-9DB0-FF1EEC34B36E}"/>
              </a:ext>
            </a:extLst>
          </p:cNvPr>
          <p:cNvGraphicFramePr/>
          <p:nvPr/>
        </p:nvGraphicFramePr>
        <p:xfrm>
          <a:off x="1055077" y="1889369"/>
          <a:ext cx="7240172" cy="128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821" name="CuadroTexto 6">
            <a:extLst>
              <a:ext uri="{FF2B5EF4-FFF2-40B4-BE49-F238E27FC236}">
                <a16:creationId xmlns:a16="http://schemas.microsoft.com/office/drawing/2014/main" id="{A3162147-8178-4C6A-B85D-5C3288465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3675063"/>
            <a:ext cx="227806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400">
                <a:latin typeface="Franklin Gothic Book" panose="020B0503020102020204" pitchFamily="34" charset="0"/>
              </a:rPr>
              <a:t>Identificar a los dueños del negocio, definir estrategias y metas, crear un equipo,  establecer las mejores pr</a:t>
            </a:r>
            <a:r>
              <a:rPr lang="es-ES" altLang="es-ES" sz="1400">
                <a:latin typeface="Franklin Gothic Book" panose="020B0503020102020204" pitchFamily="34" charset="0"/>
              </a:rPr>
              <a:t>ácticas y  obtener financiamiento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" sz="1400">
                <a:latin typeface="Franklin Gothic Book" panose="020B0503020102020204" pitchFamily="34" charset="0"/>
              </a:rPr>
              <a:t>4-6 Semanas</a:t>
            </a:r>
            <a:endParaRPr lang="es-ES_tradnl" altLang="es-ES" sz="1400">
              <a:latin typeface="Franklin Gothic Book" panose="020B0503020102020204" pitchFamily="34" charset="0"/>
            </a:endParaRPr>
          </a:p>
        </p:txBody>
      </p:sp>
      <p:sp>
        <p:nvSpPr>
          <p:cNvPr id="34822" name="CuadroTexto 7">
            <a:extLst>
              <a:ext uri="{FF2B5EF4-FFF2-40B4-BE49-F238E27FC236}">
                <a16:creationId xmlns:a16="http://schemas.microsoft.com/office/drawing/2014/main" id="{8490B1FF-3EB5-4405-8344-8D610E369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3678238"/>
            <a:ext cx="227965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400">
                <a:latin typeface="Franklin Gothic Book" panose="020B0503020102020204" pitchFamily="34" charset="0"/>
              </a:rPr>
              <a:t>Identificar las fuentes de datos, identificar los procesos de negocios afectados, establecer los requerimientos de TI, definir las salidas requeridas por el negocio, comenzar la implementaci</a:t>
            </a:r>
            <a:r>
              <a:rPr lang="es-ES" altLang="es-ES" sz="1400">
                <a:latin typeface="Franklin Gothic Book" panose="020B0503020102020204" pitchFamily="34" charset="0"/>
              </a:rPr>
              <a:t>ón tecnológica, iterar con los stakeholders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" sz="1400">
                <a:latin typeface="Franklin Gothic Book" panose="020B0503020102020204" pitchFamily="34" charset="0"/>
              </a:rPr>
              <a:t>12-14 Semanas</a:t>
            </a:r>
            <a:endParaRPr lang="es-ES_tradnl" altLang="es-ES" sz="1400">
              <a:latin typeface="Franklin Gothic Book" panose="020B0503020102020204" pitchFamily="34" charset="0"/>
            </a:endParaRPr>
          </a:p>
        </p:txBody>
      </p:sp>
      <p:sp>
        <p:nvSpPr>
          <p:cNvPr id="34823" name="CuadroTexto 8">
            <a:extLst>
              <a:ext uri="{FF2B5EF4-FFF2-40B4-BE49-F238E27FC236}">
                <a16:creationId xmlns:a16="http://schemas.microsoft.com/office/drawing/2014/main" id="{B87788B7-2F16-4015-A816-0D405A627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25" y="3675063"/>
            <a:ext cx="227806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400">
                <a:latin typeface="Franklin Gothic Book" panose="020B0503020102020204" pitchFamily="34" charset="0"/>
              </a:rPr>
              <a:t>Instalar nuevos negocios, nuevas o modificadas operaciones TI, refinar los  requerimientos, desarrollo de analytics, visualizaciones y afinamiento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" sz="1400">
                <a:latin typeface="Franklin Gothic Book" panose="020B0503020102020204" pitchFamily="34" charset="0"/>
              </a:rPr>
              <a:t>6-8 Semanas</a:t>
            </a:r>
            <a:endParaRPr lang="es-ES_tradnl" altLang="es-ES" sz="1400">
              <a:latin typeface="Franklin Gothic Book" panose="020B0503020102020204" pitchFamily="34" charset="0"/>
            </a:endParaRPr>
          </a:p>
        </p:txBody>
      </p:sp>
      <p:sp>
        <p:nvSpPr>
          <p:cNvPr id="7" name="1 Marcador de número de diapositiva">
            <a:extLst>
              <a:ext uri="{FF2B5EF4-FFF2-40B4-BE49-F238E27FC236}">
                <a16:creationId xmlns:a16="http://schemas.microsoft.com/office/drawing/2014/main" id="{BD88D3BA-5D60-47D6-8DAA-993DBD9784BE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Marcador de número de diapositiva">
            <a:extLst>
              <a:ext uri="{FF2B5EF4-FFF2-40B4-BE49-F238E27FC236}">
                <a16:creationId xmlns:a16="http://schemas.microsoft.com/office/drawing/2014/main" id="{1468636F-5B4D-4240-A529-E1E7124778F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19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69;p3">
            <a:extLst>
              <a:ext uri="{FF2B5EF4-FFF2-40B4-BE49-F238E27FC236}">
                <a16:creationId xmlns:a16="http://schemas.microsoft.com/office/drawing/2014/main" id="{90FE7FD2-5406-457C-BEA0-1AF649F14AA8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Presentación de Analítica Big Data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475AFE-2744-480C-A788-78BBA43555DA}"/>
              </a:ext>
            </a:extLst>
          </p:cNvPr>
          <p:cNvSpPr txBox="1"/>
          <p:nvPr/>
        </p:nvSpPr>
        <p:spPr>
          <a:xfrm>
            <a:off x="534573" y="6007189"/>
            <a:ext cx="848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Fuente: Luis Joyanes Aguilar, Inteligencia de Negocios y Analítica de Datos, 2019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ECD65A-D350-43F1-8591-8992A203E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36481"/>
            <a:ext cx="849630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Introducción a </a:t>
            </a: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la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Analítica Big Data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3" name="1 Marcador de número de diapositiva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114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1166A5F4-C7FE-4960-A2D6-6947C80C9FB1}"/>
              </a:ext>
            </a:extLst>
          </p:cNvPr>
          <p:cNvSpPr/>
          <p:nvPr/>
        </p:nvSpPr>
        <p:spPr>
          <a:xfrm>
            <a:off x="1072862" y="1096664"/>
            <a:ext cx="7259955" cy="5104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1 Marcador de número de diapositiva">
            <a:extLst>
              <a:ext uri="{FF2B5EF4-FFF2-40B4-BE49-F238E27FC236}">
                <a16:creationId xmlns:a16="http://schemas.microsoft.com/office/drawing/2014/main" id="{1468636F-5B4D-4240-A529-E1E7124778F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20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3934923-DED6-4F82-9C21-CCCF814C7E92}"/>
              </a:ext>
            </a:extLst>
          </p:cNvPr>
          <p:cNvSpPr txBox="1"/>
          <p:nvPr/>
        </p:nvSpPr>
        <p:spPr>
          <a:xfrm>
            <a:off x="534573" y="6007189"/>
            <a:ext cx="848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Fuente: el camino de la analítica de datos a Big Data, Fernando Grados, INFO 2017</a:t>
            </a:r>
          </a:p>
        </p:txBody>
      </p:sp>
      <p:sp>
        <p:nvSpPr>
          <p:cNvPr id="7" name="Google Shape;169;p3">
            <a:extLst>
              <a:ext uri="{FF2B5EF4-FFF2-40B4-BE49-F238E27FC236}">
                <a16:creationId xmlns:a16="http://schemas.microsoft.com/office/drawing/2014/main" id="{120B2674-DB24-4CF9-B672-CB884F3AC6B7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Presentación de Analítica Big Data</a:t>
            </a:r>
          </a:p>
        </p:txBody>
      </p:sp>
    </p:spTree>
    <p:extLst>
      <p:ext uri="{BB962C8B-B14F-4D97-AF65-F5344CB8AC3E}">
        <p14:creationId xmlns:p14="http://schemas.microsoft.com/office/powerpoint/2010/main" val="10186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/>
          <p:nvPr/>
        </p:nvSpPr>
        <p:spPr>
          <a:xfrm>
            <a:off x="556054" y="1196188"/>
            <a:ext cx="8130746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s-CL" sz="3600" b="0" i="0" u="none" strike="noStrike" kern="0" cap="none" spc="0" normalizeH="0" baseline="0" noProof="0" dirty="0">
                <a:ln>
                  <a:noFill/>
                </a:ln>
                <a:solidFill>
                  <a:srgbClr val="0F7CA5"/>
                </a:solidFill>
                <a:effectLst/>
                <a:uLnTx/>
                <a:uFillTx/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kumimoji="0" lang="es-CL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Big Data aporta:</a:t>
            </a:r>
          </a:p>
          <a:p>
            <a:pPr lvl="1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s-CL" sz="36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Variedad</a:t>
            </a:r>
          </a:p>
          <a:p>
            <a:pPr lvl="1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s-CL" sz="36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Volumen</a:t>
            </a:r>
          </a:p>
          <a:p>
            <a:pPr lvl="1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s-CL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Velocidad</a:t>
            </a:r>
            <a:endParaRPr lang="es-CL" sz="36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s-CL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la analítica que ya existía</a:t>
            </a:r>
            <a:endParaRPr kumimoji="0" lang="es-CL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C51A42CB-F961-4CF5-9BB3-5C46ED962909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96AF0D-82E4-4338-9143-6A9F063ECCB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904516C6-CCC8-495C-B8A9-C9DCF2268E37}"/>
              </a:ext>
            </a:extLst>
          </p:cNvPr>
          <p:cNvSpPr txBox="1"/>
          <p:nvPr/>
        </p:nvSpPr>
        <p:spPr>
          <a:xfrm>
            <a:off x="534573" y="388286"/>
            <a:ext cx="8065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3600" b="1" dirty="0">
                <a:solidFill>
                  <a:srgbClr val="FFFFFF"/>
                </a:solidFill>
                <a:latin typeface="Calibri" panose="020F0502020204030204" pitchFamily="34" charset="0"/>
                <a:ea typeface="Candara"/>
                <a:cs typeface="Calibri" panose="020F0502020204030204" pitchFamily="34" charset="0"/>
                <a:sym typeface="Candara"/>
              </a:rPr>
              <a:t>Presentación de Analítica Big Data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42511" y="497262"/>
            <a:ext cx="4459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bg1"/>
                </a:solidFill>
              </a:rPr>
              <a:t>Entonces … en resumen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" r="5892"/>
          <a:stretch/>
        </p:blipFill>
        <p:spPr>
          <a:xfrm>
            <a:off x="2699794" y="4341674"/>
            <a:ext cx="6453041" cy="2516326"/>
          </a:xfrm>
          <a:prstGeom prst="rect">
            <a:avLst/>
          </a:prstGeom>
        </p:spPr>
      </p:pic>
      <p:sp>
        <p:nvSpPr>
          <p:cNvPr id="7" name="Rounded Rectangular Callout 4"/>
          <p:cNvSpPr/>
          <p:nvPr/>
        </p:nvSpPr>
        <p:spPr>
          <a:xfrm>
            <a:off x="1363485" y="1640566"/>
            <a:ext cx="7056784" cy="2245635"/>
          </a:xfrm>
          <a:prstGeom prst="wedgeRoundRectCallout">
            <a:avLst>
              <a:gd name="adj1" fmla="val 26050"/>
              <a:gd name="adj2" fmla="val 8240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>
                <a:latin typeface="+mj-lt"/>
                <a:cs typeface="Aharoni" panose="02010803020104030203" pitchFamily="2" charset="-79"/>
              </a:rPr>
              <a:t>¿Qué hemos aprendido?</a:t>
            </a:r>
          </a:p>
          <a:p>
            <a:pPr algn="ctr"/>
            <a:r>
              <a:rPr lang="es-ES" sz="2800" dirty="0">
                <a:latin typeface="+mj-lt"/>
                <a:cs typeface="Aharoni" panose="02010803020104030203" pitchFamily="2" charset="-79"/>
              </a:rPr>
              <a:t>¿Qué dudas quedaron?</a:t>
            </a:r>
          </a:p>
          <a:p>
            <a:pPr algn="ctr"/>
            <a:r>
              <a:rPr lang="es-ES" sz="2800" dirty="0">
                <a:latin typeface="+mj-lt"/>
                <a:cs typeface="Aharoni" panose="02010803020104030203" pitchFamily="2" charset="-79"/>
              </a:rPr>
              <a:t>¿Qué viene ahora?</a:t>
            </a:r>
            <a:endParaRPr lang="es-CL" sz="2800" dirty="0"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6" name="1 Marcador de número de diapositiva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22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59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Marcador de contenido 2">
            <a:extLst>
              <a:ext uri="{FF2B5EF4-FFF2-40B4-BE49-F238E27FC236}">
                <a16:creationId xmlns:a16="http://schemas.microsoft.com/office/drawing/2014/main" id="{328566B9-4AD8-4C9C-A913-38755D9B2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eaLnBrk="1" hangingPunct="1">
              <a:buNone/>
            </a:pPr>
            <a:r>
              <a:rPr lang="es-ES_tradnl" altLang="es-ES" sz="4000" dirty="0"/>
              <a:t>Se relaciona con:</a:t>
            </a:r>
          </a:p>
          <a:p>
            <a:pPr eaLnBrk="1" hangingPunct="1"/>
            <a:r>
              <a:rPr lang="es-ES_tradnl" altLang="es-ES" sz="4000" dirty="0"/>
              <a:t>Asociación</a:t>
            </a:r>
          </a:p>
          <a:p>
            <a:pPr eaLnBrk="1" hangingPunct="1"/>
            <a:r>
              <a:rPr lang="es-ES_tradnl" altLang="es-ES" sz="4000" dirty="0"/>
              <a:t>Minería de datos (Data Mining)</a:t>
            </a:r>
          </a:p>
          <a:p>
            <a:pPr eaLnBrk="1" hangingPunct="1"/>
            <a:r>
              <a:rPr lang="es-ES_tradnl" altLang="es-ES" sz="4000" dirty="0"/>
              <a:t>Agrupación (Clustering)</a:t>
            </a:r>
          </a:p>
          <a:p>
            <a:pPr eaLnBrk="1" hangingPunct="1"/>
            <a:r>
              <a:rPr lang="es-ES_tradnl" altLang="es-ES" sz="4000" dirty="0"/>
              <a:t>Análisis de texto (Text Analytics)</a:t>
            </a:r>
          </a:p>
        </p:txBody>
      </p:sp>
      <p:sp>
        <p:nvSpPr>
          <p:cNvPr id="19458" name="Título 1">
            <a:extLst>
              <a:ext uri="{FF2B5EF4-FFF2-40B4-BE49-F238E27FC236}">
                <a16:creationId xmlns:a16="http://schemas.microsoft.com/office/drawing/2014/main" id="{014E32F7-E05E-452E-B3E4-00F833625B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CL" altLang="es-ES">
                <a:solidFill>
                  <a:schemeClr val="bg1"/>
                </a:solidFill>
              </a:rPr>
              <a:t>Análisis</a:t>
            </a: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5302DB2E-55CF-4DD3-817A-655133120FC2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24810-7B6F-4E17-B036-393F9B97BD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306" y="121916"/>
            <a:ext cx="82296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3200" dirty="0">
                <a:solidFill>
                  <a:schemeClr val="bg1"/>
                </a:solidFill>
              </a:rPr>
              <a:t>Madurez en la administración de la información</a:t>
            </a:r>
          </a:p>
        </p:txBody>
      </p:sp>
      <p:pic>
        <p:nvPicPr>
          <p:cNvPr id="19460" name="Imagen 4">
            <a:extLst>
              <a:ext uri="{FF2B5EF4-FFF2-40B4-BE49-F238E27FC236}">
                <a16:creationId xmlns:a16="http://schemas.microsoft.com/office/drawing/2014/main" id="{7BD9C36E-FF3E-4152-9885-6A3048A46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4225"/>
            <a:ext cx="9144000" cy="346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7B66C128-CE27-4E36-9DA9-D913B1C1245C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>
            <a:extLst>
              <a:ext uri="{FF2B5EF4-FFF2-40B4-BE49-F238E27FC236}">
                <a16:creationId xmlns:a16="http://schemas.microsoft.com/office/drawing/2014/main" id="{EE3314E6-DAD3-43F0-A2F8-A3B1CA6F6E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s-ES" dirty="0">
                <a:solidFill>
                  <a:schemeClr val="bg1"/>
                </a:solidFill>
              </a:rPr>
              <a:t>Valor de los datos</a:t>
            </a:r>
          </a:p>
        </p:txBody>
      </p:sp>
      <p:pic>
        <p:nvPicPr>
          <p:cNvPr id="20483" name="Imagen 4">
            <a:extLst>
              <a:ext uri="{FF2B5EF4-FFF2-40B4-BE49-F238E27FC236}">
                <a16:creationId xmlns:a16="http://schemas.microsoft.com/office/drawing/2014/main" id="{B9911CF8-4E12-41BE-87EB-CE781A10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2867025"/>
            <a:ext cx="7448550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E339AD3-45FE-4CCF-98D5-80CFB5B1E8CE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Marcador de contenido 2">
            <a:extLst>
              <a:ext uri="{FF2B5EF4-FFF2-40B4-BE49-F238E27FC236}">
                <a16:creationId xmlns:a16="http://schemas.microsoft.com/office/drawing/2014/main" id="{8B9E7FBE-D5D7-4350-9DF3-E5E403F59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CL" altLang="es-ES" sz="2400" dirty="0"/>
              <a:t>Mide el grado en el cual la organización ha integrado Big Data y análisis avanzado a su modelo de negocios</a:t>
            </a:r>
          </a:p>
        </p:txBody>
      </p:sp>
      <p:sp>
        <p:nvSpPr>
          <p:cNvPr id="22530" name="Título 1">
            <a:extLst>
              <a:ext uri="{FF2B5EF4-FFF2-40B4-BE49-F238E27FC236}">
                <a16:creationId xmlns:a16="http://schemas.microsoft.com/office/drawing/2014/main" id="{8FB6B462-084E-4A1C-A55A-271FF04B11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CL" altLang="es-ES" dirty="0">
                <a:solidFill>
                  <a:schemeClr val="bg1"/>
                </a:solidFill>
              </a:rPr>
              <a:t>Maduración de Big Data</a:t>
            </a:r>
          </a:p>
        </p:txBody>
      </p:sp>
      <p:sp>
        <p:nvSpPr>
          <p:cNvPr id="7" name="1 Marcador de número de diapositiva">
            <a:extLst>
              <a:ext uri="{FF2B5EF4-FFF2-40B4-BE49-F238E27FC236}">
                <a16:creationId xmlns:a16="http://schemas.microsoft.com/office/drawing/2014/main" id="{AC700F10-3A5A-4450-BA04-14B0D7823769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6</a:t>
            </a:r>
          </a:p>
        </p:txBody>
      </p:sp>
      <p:graphicFrame>
        <p:nvGraphicFramePr>
          <p:cNvPr id="8" name="Diagrama 6">
            <a:extLst>
              <a:ext uri="{FF2B5EF4-FFF2-40B4-BE49-F238E27FC236}">
                <a16:creationId xmlns:a16="http://schemas.microsoft.com/office/drawing/2014/main" id="{1C72558B-C8CF-463B-8A16-9EBF03A15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931947"/>
              </p:ext>
            </p:extLst>
          </p:nvPr>
        </p:nvGraphicFramePr>
        <p:xfrm>
          <a:off x="168812" y="2321169"/>
          <a:ext cx="9101798" cy="447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>
            <a:extLst>
              <a:ext uri="{FF2B5EF4-FFF2-40B4-BE49-F238E27FC236}">
                <a16:creationId xmlns:a16="http://schemas.microsoft.com/office/drawing/2014/main" id="{ECE4ADBB-84B8-409A-9141-C207B6EF12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25380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s-ES" dirty="0">
                <a:solidFill>
                  <a:schemeClr val="bg1"/>
                </a:solidFill>
              </a:rPr>
              <a:t>Gobernabilidad</a:t>
            </a:r>
          </a:p>
        </p:txBody>
      </p:sp>
      <p:sp>
        <p:nvSpPr>
          <p:cNvPr id="22532" name="CuadroTexto 5">
            <a:extLst>
              <a:ext uri="{FF2B5EF4-FFF2-40B4-BE49-F238E27FC236}">
                <a16:creationId xmlns:a16="http://schemas.microsoft.com/office/drawing/2014/main" id="{5D4562CA-D459-48B2-8383-8A48958EEBF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00113" y="1527175"/>
            <a:ext cx="1336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800">
                <a:latin typeface="Franklin Gothic Book" panose="020B0503020102020204" pitchFamily="34" charset="0"/>
              </a:rPr>
              <a:t>Personas y habilidades</a:t>
            </a:r>
          </a:p>
        </p:txBody>
      </p:sp>
      <p:sp>
        <p:nvSpPr>
          <p:cNvPr id="22533" name="CuadroTexto 6">
            <a:extLst>
              <a:ext uri="{FF2B5EF4-FFF2-40B4-BE49-F238E27FC236}">
                <a16:creationId xmlns:a16="http://schemas.microsoft.com/office/drawing/2014/main" id="{6D92A056-6EA1-4469-9FBE-4C6C67C4EDC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360613" y="1527175"/>
            <a:ext cx="1336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800">
                <a:latin typeface="Franklin Gothic Book" panose="020B0503020102020204" pitchFamily="34" charset="0"/>
              </a:rPr>
              <a:t>Casos de Uso</a:t>
            </a:r>
          </a:p>
        </p:txBody>
      </p:sp>
      <p:sp>
        <p:nvSpPr>
          <p:cNvPr id="22534" name="CuadroTexto 7">
            <a:extLst>
              <a:ext uri="{FF2B5EF4-FFF2-40B4-BE49-F238E27FC236}">
                <a16:creationId xmlns:a16="http://schemas.microsoft.com/office/drawing/2014/main" id="{7B5BC613-7700-43C1-8ABC-AD2AFDEF769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11550" y="1527175"/>
            <a:ext cx="14684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800">
                <a:latin typeface="Franklin Gothic Book" panose="020B0503020102020204" pitchFamily="34" charset="0"/>
              </a:rPr>
              <a:t>Gobernancia</a:t>
            </a:r>
          </a:p>
        </p:txBody>
      </p:sp>
      <p:sp>
        <p:nvSpPr>
          <p:cNvPr id="22535" name="CuadroTexto 8">
            <a:extLst>
              <a:ext uri="{FF2B5EF4-FFF2-40B4-BE49-F238E27FC236}">
                <a16:creationId xmlns:a16="http://schemas.microsoft.com/office/drawing/2014/main" id="{666999C3-0F30-46CF-A27A-CE1029EFABA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979988" y="1527175"/>
            <a:ext cx="14684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800">
                <a:latin typeface="Franklin Gothic Book" panose="020B0503020102020204" pitchFamily="34" charset="0"/>
              </a:rPr>
              <a:t>Est</a:t>
            </a:r>
            <a:r>
              <a:rPr lang="es-ES" altLang="es-ES" sz="1800">
                <a:latin typeface="Franklin Gothic Book" panose="020B0503020102020204" pitchFamily="34" charset="0"/>
              </a:rPr>
              <a:t>ándares y procesos</a:t>
            </a:r>
            <a:endParaRPr lang="es-ES_tradnl" altLang="es-ES" sz="1800">
              <a:latin typeface="Franklin Gothic Book" panose="020B0503020102020204" pitchFamily="34" charset="0"/>
            </a:endParaRPr>
          </a:p>
        </p:txBody>
      </p:sp>
      <p:sp>
        <p:nvSpPr>
          <p:cNvPr id="22536" name="CuadroTexto 9">
            <a:extLst>
              <a:ext uri="{FF2B5EF4-FFF2-40B4-BE49-F238E27FC236}">
                <a16:creationId xmlns:a16="http://schemas.microsoft.com/office/drawing/2014/main" id="{C23B9588-093C-484E-9B80-CA87DB55D58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721475" y="1577975"/>
            <a:ext cx="1690688" cy="923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" sz="1800">
                <a:latin typeface="Franklin Gothic Book" panose="020B0503020102020204" pitchFamily="34" charset="0"/>
              </a:rPr>
              <a:t>Información y Arquitectura de la aplicación</a:t>
            </a:r>
            <a:endParaRPr lang="es-ES_tradnl" altLang="es-ES" sz="1800">
              <a:latin typeface="Franklin Gothic Book" panose="020B0503020102020204" pitchFamily="34" charset="0"/>
            </a:endParaRP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BDCB7A2-6BEA-4DD8-98BD-63F6674B68FD}"/>
              </a:ext>
            </a:extLst>
          </p:cNvPr>
          <p:cNvGraphicFramePr/>
          <p:nvPr/>
        </p:nvGraphicFramePr>
        <p:xfrm>
          <a:off x="-112541" y="2381733"/>
          <a:ext cx="9833317" cy="3757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538" name="CuadroTexto 11">
            <a:extLst>
              <a:ext uri="{FF2B5EF4-FFF2-40B4-BE49-F238E27FC236}">
                <a16:creationId xmlns:a16="http://schemas.microsoft.com/office/drawing/2014/main" id="{969969D6-769C-45B7-ADBD-62B5FE62F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6110288"/>
            <a:ext cx="4695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800">
                <a:latin typeface="Franklin Gothic Book" panose="020B0503020102020204" pitchFamily="34" charset="0"/>
              </a:rPr>
              <a:t>Valor agregado al negocio a partir de los datos</a:t>
            </a:r>
          </a:p>
        </p:txBody>
      </p:sp>
      <p:sp>
        <p:nvSpPr>
          <p:cNvPr id="22539" name="CuadroTexto 12">
            <a:extLst>
              <a:ext uri="{FF2B5EF4-FFF2-40B4-BE49-F238E27FC236}">
                <a16:creationId xmlns:a16="http://schemas.microsoft.com/office/drawing/2014/main" id="{430C0213-5F48-4C58-8BA0-D916AA925848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65944" y="3950494"/>
            <a:ext cx="1038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_tradnl" altLang="es-ES" sz="1800">
                <a:latin typeface="Franklin Gothic Book" panose="020B0503020102020204" pitchFamily="34" charset="0"/>
              </a:rPr>
              <a:t>Madurez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ABBA41E-3327-43EC-8B0C-E271E359729A}"/>
              </a:ext>
            </a:extLst>
          </p:cNvPr>
          <p:cNvCxnSpPr/>
          <p:nvPr/>
        </p:nvCxnSpPr>
        <p:spPr>
          <a:xfrm flipV="1">
            <a:off x="1460500" y="2703513"/>
            <a:ext cx="42863" cy="3446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5FFC3B9-40AB-44F6-A4A3-BABB07613BC4}"/>
              </a:ext>
            </a:extLst>
          </p:cNvPr>
          <p:cNvCxnSpPr/>
          <p:nvPr/>
        </p:nvCxnSpPr>
        <p:spPr>
          <a:xfrm>
            <a:off x="1460500" y="6149975"/>
            <a:ext cx="6502400" cy="31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1 Marcador de número de diapositiva">
            <a:extLst>
              <a:ext uri="{FF2B5EF4-FFF2-40B4-BE49-F238E27FC236}">
                <a16:creationId xmlns:a16="http://schemas.microsoft.com/office/drawing/2014/main" id="{FD4FE1CF-9657-44DF-831E-8E4B9AB3C5E5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Marcador de contenido 2">
            <a:extLst>
              <a:ext uri="{FF2B5EF4-FFF2-40B4-BE49-F238E27FC236}">
                <a16:creationId xmlns:a16="http://schemas.microsoft.com/office/drawing/2014/main" id="{903C5A66-D128-4F24-A472-A2EDFDA4E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es-CL" sz="2800" dirty="0"/>
              <a:t>Análisis de operaciones y transacciones</a:t>
            </a:r>
          </a:p>
          <a:p>
            <a:pPr eaLnBrk="1" hangingPunct="1"/>
            <a:r>
              <a:rPr lang="es-ES" altLang="es-CL" sz="2800" dirty="0"/>
              <a:t>Análisis de sentimientos</a:t>
            </a:r>
          </a:p>
          <a:p>
            <a:r>
              <a:rPr lang="es-ES" altLang="es-CL" sz="2800" dirty="0"/>
              <a:t>Análisis del comportamiento de consumo</a:t>
            </a:r>
          </a:p>
          <a:p>
            <a:pPr eaLnBrk="1" hangingPunct="1"/>
            <a:r>
              <a:rPr lang="es-ES" altLang="es-CL" sz="2800" dirty="0"/>
              <a:t>CRM on Board</a:t>
            </a:r>
          </a:p>
          <a:p>
            <a:pPr eaLnBrk="1" hangingPunct="1"/>
            <a:r>
              <a:rPr lang="es-ES" altLang="es-CL" sz="2800" dirty="0"/>
              <a:t>Exploración de datos</a:t>
            </a:r>
          </a:p>
          <a:p>
            <a:pPr eaLnBrk="1" hangingPunct="1"/>
            <a:r>
              <a:rPr lang="es-ES" altLang="es-CL" sz="2800" dirty="0"/>
              <a:t>Predicción</a:t>
            </a:r>
          </a:p>
          <a:p>
            <a:pPr eaLnBrk="1" hangingPunct="1"/>
            <a:r>
              <a:rPr lang="es-ES" altLang="es-CL" sz="2800" dirty="0"/>
              <a:t>Seguridad</a:t>
            </a:r>
          </a:p>
          <a:p>
            <a:r>
              <a:rPr lang="es-ES" altLang="es-CL" sz="2800" dirty="0"/>
              <a:t>Visión 360 del cliente</a:t>
            </a:r>
          </a:p>
        </p:txBody>
      </p:sp>
      <p:sp>
        <p:nvSpPr>
          <p:cNvPr id="24578" name="Título 1">
            <a:extLst>
              <a:ext uri="{FF2B5EF4-FFF2-40B4-BE49-F238E27FC236}">
                <a16:creationId xmlns:a16="http://schemas.microsoft.com/office/drawing/2014/main" id="{3DF07751-1166-43DC-8E42-329152A286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es-ES" dirty="0">
                <a:solidFill>
                  <a:schemeClr val="bg1"/>
                </a:solidFill>
              </a:rPr>
              <a:t>Casos de uso</a:t>
            </a: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D645B82A-0DDC-4F05-B423-63358A8A1AF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B1863FB-BF8E-45DC-B36D-435709260B4E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916832"/>
          <a:ext cx="8304963" cy="4254933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667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9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8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523">
                <a:tc>
                  <a:txBody>
                    <a:bodyPr/>
                    <a:lstStyle/>
                    <a:p>
                      <a:r>
                        <a:rPr lang="es-ES_tradnl" sz="1900" dirty="0"/>
                        <a:t>Tema</a:t>
                      </a:r>
                    </a:p>
                  </a:txBody>
                  <a:tcPr marT="49065" marB="49065"/>
                </a:tc>
                <a:tc>
                  <a:txBody>
                    <a:bodyPr/>
                    <a:lstStyle/>
                    <a:p>
                      <a:r>
                        <a:rPr lang="es-ES_tradnl" sz="1900" dirty="0"/>
                        <a:t>Reto</a:t>
                      </a:r>
                    </a:p>
                  </a:txBody>
                  <a:tcPr marT="49065" marB="49065"/>
                </a:tc>
                <a:tc>
                  <a:txBody>
                    <a:bodyPr/>
                    <a:lstStyle/>
                    <a:p>
                      <a:r>
                        <a:rPr lang="es-ES_tradnl" sz="1900" dirty="0"/>
                        <a:t>Preguntas Relevantes</a:t>
                      </a:r>
                    </a:p>
                  </a:txBody>
                  <a:tcPr marT="49065" marB="490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837">
                <a:tc>
                  <a:txBody>
                    <a:bodyPr/>
                    <a:lstStyle/>
                    <a:p>
                      <a:pPr algn="just"/>
                      <a:r>
                        <a:rPr lang="es-ES_tradnl" sz="1900" dirty="0"/>
                        <a:t>Escalabilidad</a:t>
                      </a:r>
                    </a:p>
                  </a:txBody>
                  <a:tcPr marT="49065" marB="4906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900" dirty="0"/>
                        <a:t>Flexibilidad de la infraestructura para interactuar con un</a:t>
                      </a:r>
                      <a:r>
                        <a:rPr lang="es-ES_tradnl" sz="1900" baseline="0" dirty="0"/>
                        <a:t> </a:t>
                      </a:r>
                      <a:r>
                        <a:rPr lang="es-ES_tradnl" sz="1900" dirty="0"/>
                        <a:t>alto volumen de datos, usando una variedad de formatos.</a:t>
                      </a:r>
                    </a:p>
                    <a:p>
                      <a:pPr algn="just"/>
                      <a:endParaRPr lang="es-ES_tradnl" sz="1900" dirty="0"/>
                    </a:p>
                    <a:p>
                      <a:pPr algn="just"/>
                      <a:r>
                        <a:rPr lang="es-ES_tradnl" sz="1900" dirty="0"/>
                        <a:t>Costo y esfuerzo asociado a la escalabilidad.</a:t>
                      </a:r>
                    </a:p>
                    <a:p>
                      <a:pPr algn="just"/>
                      <a:endParaRPr lang="es-ES_tradnl" sz="1900" dirty="0"/>
                    </a:p>
                  </a:txBody>
                  <a:tcPr marT="49065" marB="4906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_tradnl" sz="1900" dirty="0"/>
                        <a:t>¿Qué niveles de disponibilidad y confiabilidad son posibles en las</a:t>
                      </a:r>
                    </a:p>
                    <a:p>
                      <a:pPr algn="just"/>
                      <a:r>
                        <a:rPr lang="es-ES_tradnl" sz="1900" dirty="0"/>
                        <a:t>operaciones críticas con grandes volúmenes de datos?</a:t>
                      </a:r>
                    </a:p>
                    <a:p>
                      <a:pPr algn="just"/>
                      <a:endParaRPr lang="es-ES_tradnl" sz="1900" dirty="0"/>
                    </a:p>
                    <a:p>
                      <a:pPr algn="just"/>
                      <a:r>
                        <a:rPr lang="es-ES_tradnl" sz="1900" dirty="0"/>
                        <a:t>¿Quién puede proveerle la mejor escalabilidad y almacenaje, en tiempo real?</a:t>
                      </a:r>
                    </a:p>
                    <a:p>
                      <a:pPr algn="just"/>
                      <a:endParaRPr lang="es-ES_tradnl" sz="1900" dirty="0"/>
                    </a:p>
                    <a:p>
                      <a:pPr algn="just"/>
                      <a:r>
                        <a:rPr lang="es-ES_tradnl" sz="1900" dirty="0"/>
                        <a:t>¿Está justificada la inversión para formar una infraestructura adecuada</a:t>
                      </a:r>
                    </a:p>
                    <a:p>
                      <a:pPr algn="just"/>
                      <a:r>
                        <a:rPr lang="es-ES_tradnl" sz="1900" dirty="0"/>
                        <a:t>para administrar Big Data?</a:t>
                      </a:r>
                    </a:p>
                  </a:txBody>
                  <a:tcPr marT="49065" marB="490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CF49D9C1-0E89-403A-B1F2-A900EECFB0C0}"/>
              </a:ext>
            </a:extLst>
          </p:cNvPr>
          <p:cNvSpPr txBox="1">
            <a:spLocks/>
          </p:cNvSpPr>
          <p:nvPr/>
        </p:nvSpPr>
        <p:spPr>
          <a:xfrm>
            <a:off x="1350963" y="223498"/>
            <a:ext cx="7793037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 fontAlgn="auto">
              <a:defRPr/>
            </a:pPr>
            <a:r>
              <a:rPr lang="es-CL" altLang="es-ES" kern="0">
                <a:solidFill>
                  <a:schemeClr val="bg1"/>
                </a:solidFill>
              </a:rPr>
              <a:t>Retos tecnológicos</a:t>
            </a:r>
            <a:endParaRPr lang="es-CL" altLang="es-ES" kern="0" dirty="0">
              <a:solidFill>
                <a:schemeClr val="bg1"/>
              </a:solidFill>
            </a:endParaRP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FAC20057-265D-4156-B1F9-F7E83FB21122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B411FBAAE44240A6302AD1849BCB77" ma:contentTypeVersion="0" ma:contentTypeDescription="Crear nuevo documento." ma:contentTypeScope="" ma:versionID="7314dff236fb7041d6d337487d27cf42">
  <xsd:schema xmlns:xsd="http://www.w3.org/2001/XMLSchema" xmlns:p="http://schemas.microsoft.com/office/2006/metadata/properties" targetNamespace="http://schemas.microsoft.com/office/2006/metadata/properties" ma:root="true" ma:fieldsID="b004d877ca112f136821ba8115f6472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30FD01-D69F-46EC-A4AC-5AFCF2EB31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28F3AAA-1DB6-466A-B059-5BAF30D97A03}">
  <ds:schemaRefs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</ds:schemaRefs>
</ds:datastoreItem>
</file>

<file path=customXml/itemProps3.xml><?xml version="1.0" encoding="utf-8"?>
<ds:datastoreItem xmlns:ds="http://schemas.openxmlformats.org/officeDocument/2006/customXml" ds:itemID="{EE5FFF0B-6726-41B9-91E0-14CD90CE9D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8555</TotalTime>
  <Words>1145</Words>
  <Application>Microsoft Office PowerPoint</Application>
  <PresentationFormat>Presentación en pantalla (4:3)</PresentationFormat>
  <Paragraphs>219</Paragraphs>
  <Slides>22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ＭＳ Ｐゴシック</vt:lpstr>
      <vt:lpstr>Aharoni</vt:lpstr>
      <vt:lpstr>Arial</vt:lpstr>
      <vt:lpstr>Calibri</vt:lpstr>
      <vt:lpstr>Candara</vt:lpstr>
      <vt:lpstr>Franklin Gothic Book</vt:lpstr>
      <vt:lpstr>Merriweather Sans</vt:lpstr>
      <vt:lpstr>Open Sans</vt:lpstr>
      <vt:lpstr>1_Tema de Office</vt:lpstr>
      <vt:lpstr>2_Tema de Office</vt:lpstr>
      <vt:lpstr>Presentación de PowerPoint</vt:lpstr>
      <vt:lpstr>Presentación de PowerPoint</vt:lpstr>
      <vt:lpstr>Análisis</vt:lpstr>
      <vt:lpstr>Madurez en la administración de la información</vt:lpstr>
      <vt:lpstr>Valor de los datos</vt:lpstr>
      <vt:lpstr>Maduración de Big Data</vt:lpstr>
      <vt:lpstr>Gobernabilidad</vt:lpstr>
      <vt:lpstr>Casos de uso</vt:lpstr>
      <vt:lpstr>Presentación de PowerPoint</vt:lpstr>
      <vt:lpstr>Presentación de PowerPoint</vt:lpstr>
      <vt:lpstr>Presentación de PowerPoint</vt:lpstr>
      <vt:lpstr>Retos tecnológicos</vt:lpstr>
      <vt:lpstr>Presentación de PowerPoint</vt:lpstr>
      <vt:lpstr>Presentación de PowerPoint</vt:lpstr>
      <vt:lpstr>Retos de la calidad de los datos</vt:lpstr>
      <vt:lpstr>Roadmap General</vt:lpstr>
      <vt:lpstr>Roadmap de adopción</vt:lpstr>
      <vt:lpstr>Roadmap Big Data</vt:lpstr>
      <vt:lpstr>Presentación de PowerPoint</vt:lpstr>
      <vt:lpstr>Presentación de PowerPoint</vt:lpstr>
      <vt:lpstr>Presentación de PowerPoint</vt:lpstr>
      <vt:lpstr>Presentación de PowerPoint</vt:lpstr>
    </vt:vector>
  </TitlesOfParts>
  <Company>duoc 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calcota@duoc.cl</dc:creator>
  <cp:lastModifiedBy>Maria Cristina Plaza M.</cp:lastModifiedBy>
  <cp:revision>324</cp:revision>
  <cp:lastPrinted>2011-09-14T22:24:18Z</cp:lastPrinted>
  <dcterms:created xsi:type="dcterms:W3CDTF">2010-10-26T18:30:29Z</dcterms:created>
  <dcterms:modified xsi:type="dcterms:W3CDTF">2021-03-03T19:49:13Z</dcterms:modified>
</cp:coreProperties>
</file>